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  <a:srgbClr val="0118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42EB94-4959-4527-AFA6-23A10D7342C0}" v="1" dt="2026-03-30T08:49:10.4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48"/>
    <p:restoredTop sz="94787"/>
  </p:normalViewPr>
  <p:slideViewPr>
    <p:cSldViewPr snapToGrid="0">
      <p:cViewPr>
        <p:scale>
          <a:sx n="70" d="100"/>
          <a:sy n="70" d="100"/>
        </p:scale>
        <p:origin x="96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-eva" userId="6aca7a7e-4cfa-40cd-b068-5ebc3a6f94cd" providerId="ADAL" clId="{F5848EFF-621A-4A6E-995B-8302FF5C58E1}"/>
    <pc:docChg chg="custSel modSld">
      <pc:chgData name="alison-eva" userId="6aca7a7e-4cfa-40cd-b068-5ebc3a6f94cd" providerId="ADAL" clId="{F5848EFF-621A-4A6E-995B-8302FF5C58E1}" dt="2026-03-30T09:13:43.278" v="676" actId="20577"/>
      <pc:docMkLst>
        <pc:docMk/>
      </pc:docMkLst>
      <pc:sldChg chg="addSp delSp modSp mod">
        <pc:chgData name="alison-eva" userId="6aca7a7e-4cfa-40cd-b068-5ebc3a6f94cd" providerId="ADAL" clId="{F5848EFF-621A-4A6E-995B-8302FF5C58E1}" dt="2026-03-30T09:13:43.278" v="676" actId="20577"/>
        <pc:sldMkLst>
          <pc:docMk/>
          <pc:sldMk cId="88602080" sldId="261"/>
        </pc:sldMkLst>
        <pc:spChg chg="del mod">
          <ac:chgData name="alison-eva" userId="6aca7a7e-4cfa-40cd-b068-5ebc3a6f94cd" providerId="ADAL" clId="{F5848EFF-621A-4A6E-995B-8302FF5C58E1}" dt="2026-03-30T09:06:22.002" v="379" actId="478"/>
          <ac:spMkLst>
            <pc:docMk/>
            <pc:sldMk cId="88602080" sldId="261"/>
            <ac:spMk id="2" creationId="{711B9A5A-BDB7-3AC7-4038-9C9082AB3D89}"/>
          </ac:spMkLst>
        </pc:spChg>
        <pc:spChg chg="mod">
          <ac:chgData name="alison-eva" userId="6aca7a7e-4cfa-40cd-b068-5ebc3a6f94cd" providerId="ADAL" clId="{F5848EFF-621A-4A6E-995B-8302FF5C58E1}" dt="2026-03-30T09:13:43.278" v="676" actId="20577"/>
          <ac:spMkLst>
            <pc:docMk/>
            <pc:sldMk cId="88602080" sldId="261"/>
            <ac:spMk id="4" creationId="{073D2039-710F-DF09-85B2-71EF7855D73F}"/>
          </ac:spMkLst>
        </pc:spChg>
        <pc:picChg chg="del">
          <ac:chgData name="alison-eva" userId="6aca7a7e-4cfa-40cd-b068-5ebc3a6f94cd" providerId="ADAL" clId="{F5848EFF-621A-4A6E-995B-8302FF5C58E1}" dt="2026-03-30T09:01:53.865" v="177" actId="478"/>
          <ac:picMkLst>
            <pc:docMk/>
            <pc:sldMk cId="88602080" sldId="261"/>
            <ac:picMk id="3" creationId="{1E724759-C235-1A5E-C3BB-4A0BB42A28D1}"/>
          </ac:picMkLst>
        </pc:picChg>
        <pc:picChg chg="del">
          <ac:chgData name="alison-eva" userId="6aca7a7e-4cfa-40cd-b068-5ebc3a6f94cd" providerId="ADAL" clId="{F5848EFF-621A-4A6E-995B-8302FF5C58E1}" dt="2026-03-30T09:01:56.049" v="178" actId="478"/>
          <ac:picMkLst>
            <pc:docMk/>
            <pc:sldMk cId="88602080" sldId="261"/>
            <ac:picMk id="5" creationId="{52BC39F3-779F-7FA8-F77A-32F238124189}"/>
          </ac:picMkLst>
        </pc:picChg>
        <pc:picChg chg="add mod">
          <ac:chgData name="alison-eva" userId="6aca7a7e-4cfa-40cd-b068-5ebc3a6f94cd" providerId="ADAL" clId="{F5848EFF-621A-4A6E-995B-8302FF5C58E1}" dt="2026-03-30T09:06:44.847" v="388" actId="1076"/>
          <ac:picMkLst>
            <pc:docMk/>
            <pc:sldMk cId="88602080" sldId="261"/>
            <ac:picMk id="6" creationId="{4154C457-0AD3-FCA5-51F3-8A8DCADB38A2}"/>
          </ac:picMkLst>
        </pc:picChg>
        <pc:picChg chg="del">
          <ac:chgData name="alison-eva" userId="6aca7a7e-4cfa-40cd-b068-5ebc3a6f94cd" providerId="ADAL" clId="{F5848EFF-621A-4A6E-995B-8302FF5C58E1}" dt="2026-03-30T09:01:58.515" v="179" actId="478"/>
          <ac:picMkLst>
            <pc:docMk/>
            <pc:sldMk cId="88602080" sldId="261"/>
            <ac:picMk id="7" creationId="{3558D628-958F-F892-F317-A68D4B92A75E}"/>
          </ac:picMkLst>
        </pc:picChg>
        <pc:picChg chg="del">
          <ac:chgData name="alison-eva" userId="6aca7a7e-4cfa-40cd-b068-5ebc3a6f94cd" providerId="ADAL" clId="{F5848EFF-621A-4A6E-995B-8302FF5C58E1}" dt="2026-03-30T08:48:02.826" v="63" actId="478"/>
          <ac:picMkLst>
            <pc:docMk/>
            <pc:sldMk cId="88602080" sldId="261"/>
            <ac:picMk id="8" creationId="{425360CA-6F84-686F-36FE-F8BBB3612348}"/>
          </ac:picMkLst>
        </pc:picChg>
        <pc:picChg chg="del">
          <ac:chgData name="alison-eva" userId="6aca7a7e-4cfa-40cd-b068-5ebc3a6f94cd" providerId="ADAL" clId="{F5848EFF-621A-4A6E-995B-8302FF5C58E1}" dt="2026-03-30T09:10:32.381" v="538" actId="478"/>
          <ac:picMkLst>
            <pc:docMk/>
            <pc:sldMk cId="88602080" sldId="261"/>
            <ac:picMk id="9" creationId="{85359D83-B275-93C2-10E5-23BA0E6D14A8}"/>
          </ac:picMkLst>
        </pc:picChg>
        <pc:picChg chg="del">
          <ac:chgData name="alison-eva" userId="6aca7a7e-4cfa-40cd-b068-5ebc3a6f94cd" providerId="ADAL" clId="{F5848EFF-621A-4A6E-995B-8302FF5C58E1}" dt="2026-03-30T08:48:01.516" v="62" actId="478"/>
          <ac:picMkLst>
            <pc:docMk/>
            <pc:sldMk cId="88602080" sldId="261"/>
            <ac:picMk id="10" creationId="{F41AB554-2192-4545-F908-C69CC62DC042}"/>
          </ac:picMkLst>
        </pc:picChg>
        <pc:picChg chg="add mod">
          <ac:chgData name="alison-eva" userId="6aca7a7e-4cfa-40cd-b068-5ebc3a6f94cd" providerId="ADAL" clId="{F5848EFF-621A-4A6E-995B-8302FF5C58E1}" dt="2026-03-30T09:06:51.105" v="389" actId="14100"/>
          <ac:picMkLst>
            <pc:docMk/>
            <pc:sldMk cId="88602080" sldId="261"/>
            <ac:picMk id="11" creationId="{17469B51-DDFB-A9C7-A0C6-101489806FD7}"/>
          </ac:picMkLst>
        </pc:picChg>
        <pc:picChg chg="add mod modCrop">
          <ac:chgData name="alison-eva" userId="6aca7a7e-4cfa-40cd-b068-5ebc3a6f94cd" providerId="ADAL" clId="{F5848EFF-621A-4A6E-995B-8302FF5C58E1}" dt="2026-03-30T09:11:17.317" v="547" actId="14100"/>
          <ac:picMkLst>
            <pc:docMk/>
            <pc:sldMk cId="88602080" sldId="261"/>
            <ac:picMk id="13" creationId="{2634D757-24B4-14A3-E414-49C93507401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215AD-03C9-E2D1-FFE7-000E6FDF22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D8616B-01A0-C62B-A580-36595DCED2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BEBC2-49EB-3222-A2B1-A57087AA8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D1BDED-F7F7-0DF2-F5D9-A3B189D69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1F981-C78C-B8D6-B664-26BA4D11F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812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4D9EC-F47C-CE8D-FF2B-85D627100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AEECF-16C2-957F-20FD-13A6A9DCD7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DC096-4FC2-9E40-576F-B4A90F6D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308B2-8465-89C8-BD78-BADD974CD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1D85C-810F-8532-B683-691A2880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96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9843A-D614-E0AE-E417-DD2456543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FD8EF3-ADC7-7478-7DD6-FEBD171CF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10182-0539-0ED9-201C-9BE3EA1E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A1F43-1F77-E8E0-0D12-92DBAB0C5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C39C0-FB06-0403-20B8-0D30F1CD2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188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5F96C-FB79-DB12-F3E8-85733AC21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0A564-F93C-1A3D-2CEB-A8C14A131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7919AF-9AF0-1C62-A099-E38E821F8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7B8D31-DA1C-5A98-0414-3765651E8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16437E-9D3B-C241-5572-ACF6F3C29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26B18-FA19-06F2-30B8-C88DA531D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923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6E711-B07D-7890-23C8-462D011C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533578-9186-83A1-4BB5-C1C998F50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227DD0-2D25-D83C-D9A2-6A3BDD3AC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F7B02A-DDCF-90B4-8819-4CAE4B1C0C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798E9D-AFEB-6902-C969-C736C3A20F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00FF2C-A900-0260-878D-4E0DA02F6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94739F-2D34-94A8-9CA0-2121479A9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722AB3-3390-C36C-3866-995FCD58E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851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787D-92F1-4C3D-2037-29DCF00A2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895F4E-18AA-F07D-B695-852DFA2CB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80453E-B73B-31A6-2597-746EEB8D2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FAD5E7-8CC0-6203-F433-DB68248FE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855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509F38-F84D-E488-5355-B0F39D5B3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16FECE-883F-5EA7-B47C-A598F3718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AC217B-5C21-01EB-E035-62528251F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75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2FF5-07BB-110A-65B9-CF05EC862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FCCD-18CE-B47B-C72B-73751C5C7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75B5D-625E-9795-348C-A683DD1ED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C58F28-0431-F5F2-0E6C-B377303F0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51340-D58F-00A5-D651-4C8D10233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3E17B2-2695-4CE2-DED4-D29AD0E54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3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ADE10-5247-072C-F764-B7EF6DCA6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54BAC2-2E13-DD13-7D8E-2674070DD5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32C94C-F199-99A3-8390-907C8F44C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6C942-7E86-F450-3B8A-BDD328425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B11560-F416-DE83-73B7-4F7667433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40984C-7B5A-3C0B-B8B8-BE64B4979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872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F7661-D89D-31A4-8F22-821006679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45E4E3-09D7-5E97-F688-1EA3F20DC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194BE-2F9C-23F1-A6EA-60563ACF1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FBA6F-BA47-4364-E3B6-1BB0B7079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C04D0A-C24C-3B24-2996-5754C5AC4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885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228365-6808-26A9-A17D-542B90D8F4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CE477F-E8CD-4DA6-FD45-696DDEF44D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9C9B4-512D-D2F4-372A-493D5D674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0F9CC-5BD4-01B8-5B9C-220774A2C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5851A-73B4-CECC-AC6B-582B9047B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770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C192F7-F1C7-849D-A952-00607241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2F8CE7-6332-47C9-1B2F-C8AC94BBF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327FD-F7A7-4F7D-D937-D9B08600DA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9B68A-8CAC-D843-8B88-4C2E3C8A03A1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1C19D-80C5-793E-123B-97B34015C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D36C3-4743-E204-DB6B-23679D0651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68AF8-E23C-2046-A999-27518FFF8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A0385-2F02-22CD-E12D-2C51D2B95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>
            <a:extLst>
              <a:ext uri="{FF2B5EF4-FFF2-40B4-BE49-F238E27FC236}">
                <a16:creationId xmlns:a16="http://schemas.microsoft.com/office/drawing/2014/main" id="{073D2039-710F-DF09-85B2-71EF7855D73F}"/>
              </a:ext>
            </a:extLst>
          </p:cNvPr>
          <p:cNvSpPr txBox="1"/>
          <p:nvPr/>
        </p:nvSpPr>
        <p:spPr>
          <a:xfrm>
            <a:off x="3893129" y="130215"/>
            <a:ext cx="8200900" cy="659757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None/>
            </a:pPr>
            <a:r>
              <a:rPr lang="en-GB" sz="1600" u="sng" dirty="0">
                <a:effectLst/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Starfish </a:t>
            </a:r>
            <a:r>
              <a:rPr lang="en-GB" sz="1600" u="sng" dirty="0"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Reception</a:t>
            </a:r>
            <a:r>
              <a:rPr lang="en-GB" sz="1600" u="sng" dirty="0">
                <a:effectLst/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Homework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dirty="0"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GB" b="1" dirty="0">
                <a:solidFill>
                  <a:srgbClr val="0432FF"/>
                </a:solidFill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Castles, Knights and Dragons!</a:t>
            </a:r>
            <a:endParaRPr lang="en-GB" dirty="0">
              <a:solidFill>
                <a:srgbClr val="0432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b="1" dirty="0">
                <a:solidFill>
                  <a:srgbClr val="0432FF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Summer Term 1</a:t>
            </a:r>
            <a:r>
              <a:rPr lang="en-GB" b="1" baseline="30000" dirty="0">
                <a:solidFill>
                  <a:srgbClr val="0432FF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st</a:t>
            </a:r>
            <a:r>
              <a:rPr lang="en-GB" b="1" dirty="0">
                <a:solidFill>
                  <a:srgbClr val="0432FF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 half 2026</a:t>
            </a:r>
            <a:r>
              <a:rPr lang="en-GB" sz="1800" u="none" strike="noStrike" dirty="0">
                <a:effectLst/>
                <a:latin typeface="Comic Sans MS" panose="030F09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br>
              <a:rPr lang="en-GB" sz="1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400" dirty="0">
                <a:solidFill>
                  <a:srgbClr val="00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Over this half term you need to complete </a:t>
            </a:r>
            <a:r>
              <a:rPr lang="en-GB" sz="1400" dirty="0">
                <a:solidFill>
                  <a:srgbClr val="000000"/>
                </a:solidFill>
                <a:highlight>
                  <a:srgbClr val="FFFF00"/>
                </a:highlight>
                <a:latin typeface="Comic Sans MS" panose="030F0902030302020204" pitchFamily="66" charset="0"/>
                <a:ea typeface="Times New Roman" panose="02020603050405020304" pitchFamily="18" charset="0"/>
              </a:rPr>
              <a:t>at least 2 activities</a:t>
            </a:r>
            <a:r>
              <a:rPr lang="en-GB" sz="1400" dirty="0">
                <a:solidFill>
                  <a:srgbClr val="00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.</a:t>
            </a:r>
            <a:r>
              <a:rPr lang="en-GB" sz="1400" b="1" dirty="0">
                <a:solidFill>
                  <a:srgbClr val="00B05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</a:p>
          <a:p>
            <a:pPr algn="ctr">
              <a:buNone/>
            </a:pPr>
            <a:endParaRPr lang="en-GB" sz="1400" b="1" dirty="0">
              <a:solidFill>
                <a:srgbClr val="00B050"/>
              </a:solidFill>
              <a:latin typeface="Comic Sans MS" panose="030F0902030302020204" pitchFamily="66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1400" dirty="0">
                <a:solidFill>
                  <a:srgbClr val="00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Please hand in, or post on Class Dojo, by the following dates:</a:t>
            </a:r>
            <a:endParaRPr lang="en-GB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1400" b="1" dirty="0">
                <a:solidFill>
                  <a:srgbClr val="FF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Thursday 30</a:t>
            </a:r>
            <a:r>
              <a:rPr lang="en-GB" sz="1400" b="1" baseline="30000" dirty="0">
                <a:solidFill>
                  <a:srgbClr val="FF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400" b="1" dirty="0">
                <a:solidFill>
                  <a:srgbClr val="FF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 April, the second by Thursday 14</a:t>
            </a:r>
            <a:r>
              <a:rPr lang="en-GB" sz="1400" b="1" baseline="30000" dirty="0">
                <a:solidFill>
                  <a:srgbClr val="FF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400" b="1" dirty="0">
                <a:solidFill>
                  <a:srgbClr val="FF0000"/>
                </a:solidFill>
                <a:latin typeface="Comic Sans MS" panose="030F0902030302020204" pitchFamily="66" charset="0"/>
                <a:ea typeface="Times New Roman" panose="02020603050405020304" pitchFamily="18" charset="0"/>
              </a:rPr>
              <a:t> May.</a:t>
            </a:r>
          </a:p>
          <a:p>
            <a:pPr algn="ctr">
              <a:buNone/>
            </a:pPr>
            <a:endParaRPr lang="en-GB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1600" b="1" u="sng" dirty="0">
                <a:latin typeface="Comic Sans MS" panose="030F0902030302020204" pitchFamily="66" charset="0"/>
                <a:ea typeface="Times New Roman" panose="02020603050405020304" pitchFamily="18" charset="0"/>
              </a:rPr>
              <a:t>Reading</a:t>
            </a:r>
            <a:r>
              <a:rPr lang="en-GB" sz="1600" dirty="0">
                <a:latin typeface="Comic Sans MS" panose="030F0902030302020204" pitchFamily="66" charset="0"/>
                <a:ea typeface="Times New Roman" panose="02020603050405020304" pitchFamily="18" charset="0"/>
              </a:rPr>
              <a:t> Please hear your child read </a:t>
            </a:r>
            <a:r>
              <a:rPr lang="en-GB" sz="1600" b="1" dirty="0">
                <a:latin typeface="Comic Sans MS" panose="030F0902030302020204" pitchFamily="66" charset="0"/>
                <a:ea typeface="Times New Roman" panose="02020603050405020304" pitchFamily="18" charset="0"/>
              </a:rPr>
              <a:t>daily</a:t>
            </a:r>
            <a:r>
              <a:rPr lang="en-GB" sz="1600" dirty="0">
                <a:latin typeface="Comic Sans MS" panose="030F0902030302020204" pitchFamily="66" charset="0"/>
                <a:ea typeface="Times New Roman" panose="02020603050405020304" pitchFamily="18" charset="0"/>
              </a:rPr>
              <a:t> and watch any Read, Write, Inc videos posted. Daily practice will have a big impact on your child’s fluency and confidence.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endParaRPr lang="en-GB" sz="1600" b="1" u="sng" dirty="0">
              <a:solidFill>
                <a:srgbClr val="000000"/>
              </a:solidFill>
              <a:effectLst/>
              <a:latin typeface="Comic Sans MS" panose="030F0902030302020204" pitchFamily="66" charset="0"/>
              <a:ea typeface="Times New Roman" panose="02020603050405020304" pitchFamily="18" charset="0"/>
            </a:endParaRPr>
          </a:p>
          <a:p>
            <a:pPr algn="ctr"/>
            <a:r>
              <a:rPr lang="en-GB" sz="16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r>
              <a:rPr lang="en-GB" sz="1600" b="1" u="sng" dirty="0">
                <a:latin typeface="Comic Sans MS" panose="030F0902030302020204" pitchFamily="66" charset="0"/>
                <a:ea typeface="Times New Roman" panose="02020603050405020304" pitchFamily="18" charset="0"/>
              </a:rPr>
              <a:t>DT </a:t>
            </a:r>
            <a:r>
              <a:rPr lang="en-GB" sz="1600" dirty="0">
                <a:latin typeface="Comic Sans MS" panose="030F0902030302020204" pitchFamily="66" charset="0"/>
                <a:ea typeface="Times New Roman" panose="02020603050405020304" pitchFamily="18" charset="0"/>
              </a:rPr>
              <a:t>– </a:t>
            </a: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</a:rPr>
              <a:t>make a model castle out of recycled materials or whatever you choose. Include typical features of a castle e.g. moat, drawbridge, arrow slits, turrets, battlements maybe even some occupants! </a:t>
            </a:r>
          </a:p>
          <a:p>
            <a:pPr algn="ctr">
              <a:buNone/>
            </a:pPr>
            <a:endParaRPr lang="en-GB" sz="1600" b="1" dirty="0">
              <a:latin typeface="Comic Sans MS" panose="030F0902030302020204" pitchFamily="66" charset="0"/>
              <a:ea typeface="Times New Roman" panose="02020603050405020304" pitchFamily="18" charset="0"/>
            </a:endParaRPr>
          </a:p>
          <a:p>
            <a:pPr algn="ctr">
              <a:buNone/>
            </a:pPr>
            <a:endParaRPr lang="en-GB" sz="1400" b="1" dirty="0">
              <a:solidFill>
                <a:srgbClr val="FF0000"/>
              </a:solidFill>
              <a:latin typeface="Comic Sans MS" panose="030F0902030302020204" pitchFamily="66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1400" b="1" dirty="0">
                <a:latin typeface="Comic Sans MS" panose="030F0902030302020204" pitchFamily="66" charset="0"/>
                <a:ea typeface="Times New Roman" panose="02020603050405020304" pitchFamily="18" charset="0"/>
              </a:rPr>
              <a:t>Art –</a:t>
            </a:r>
            <a:r>
              <a:rPr lang="en-GB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GB" sz="16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Draw or paint a picture of a dragon and bring into school to show us. Can you think of any words to describe a dragon and write them around your picture?</a:t>
            </a:r>
          </a:p>
          <a:p>
            <a:pPr algn="ctr">
              <a:buNone/>
            </a:pPr>
            <a:endParaRPr lang="en-GB" sz="16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160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Maths – Go </a:t>
            </a: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</a:rPr>
              <a:t>for a </a:t>
            </a:r>
            <a:r>
              <a:rPr lang="en-GB" sz="16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walk and make a number collage using items from nature and the outdoors. Use numbers 1-10 or further if you can! </a:t>
            </a:r>
          </a:p>
          <a:p>
            <a:pPr>
              <a:buNone/>
            </a:pPr>
            <a:r>
              <a:rPr lang="en-GB" sz="1600" dirty="0">
                <a:latin typeface="Comic Sans MS" panose="030F0702030302020204" pitchFamily="66" charset="0"/>
                <a:ea typeface="Times New Roman" panose="02020603050405020304" pitchFamily="18" charset="0"/>
              </a:rPr>
              <a:t>Label </a:t>
            </a:r>
            <a:r>
              <a:rPr lang="en-GB" sz="16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your items with the correct number.</a:t>
            </a:r>
          </a:p>
          <a:p>
            <a:pPr>
              <a:buNone/>
            </a:pPr>
            <a:endParaRPr lang="en-GB" sz="1600" dirty="0"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algn="ctr">
              <a:buNone/>
            </a:pPr>
            <a:br>
              <a:rPr lang="en-GB" sz="1100" dirty="0">
                <a:effectLst/>
                <a:latin typeface="Bradley Hand" pitchFamily="2" charset="77"/>
                <a:ea typeface="Times New Roman" panose="02020603050405020304" pitchFamily="18" charset="0"/>
              </a:rPr>
            </a:br>
            <a:br>
              <a:rPr lang="en-GB" dirty="0">
                <a:effectLst/>
                <a:latin typeface="Bradley Hand" pitchFamily="2" charset="77"/>
                <a:ea typeface="Times New Roman" panose="02020603050405020304" pitchFamily="18" charset="0"/>
              </a:rPr>
            </a:br>
            <a:r>
              <a:rPr lang="en-GB" sz="1400" dirty="0">
                <a:effectLst/>
                <a:latin typeface="Bradley Hand" pitchFamily="2" charset="77"/>
                <a:ea typeface="Times New Roman" panose="02020603050405020304" pitchFamily="18" charset="0"/>
              </a:rPr>
              <a:t>  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1400" dirty="0">
                <a:effectLst/>
                <a:latin typeface="Bradley Hand" pitchFamily="2" charset="77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1400" dirty="0">
                <a:effectLst/>
                <a:latin typeface="Bradley Hand" pitchFamily="2" charset="77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54C457-0AD3-FCA5-51F3-8A8DCADB3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21" y="3263406"/>
            <a:ext cx="3575239" cy="34643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469B51-DDFB-A9C7-A0C6-101489806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21" y="130215"/>
            <a:ext cx="3392679" cy="29504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34D757-24B4-14A3-E414-49C93507401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7" t="7371"/>
          <a:stretch>
            <a:fillRect/>
          </a:stretch>
        </p:blipFill>
        <p:spPr>
          <a:xfrm>
            <a:off x="9220199" y="5072742"/>
            <a:ext cx="2090057" cy="162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2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aad84b-7313-4ce8-9c2b-60e14ae68fc1" xsi:nil="true"/>
    <lcf76f155ced4ddcb4097134ff3c332f xmlns="f42f2aa0-676d-4f54-a3af-1f4d5c202764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041D88EB9647448E0CF9D201B107AD" ma:contentTypeVersion="16" ma:contentTypeDescription="Create a new document." ma:contentTypeScope="" ma:versionID="a0b7da2f40b4424fdafe64d38143dcd8">
  <xsd:schema xmlns:xsd="http://www.w3.org/2001/XMLSchema" xmlns:xs="http://www.w3.org/2001/XMLSchema" xmlns:p="http://schemas.microsoft.com/office/2006/metadata/properties" xmlns:ns2="f42f2aa0-676d-4f54-a3af-1f4d5c202764" xmlns:ns3="84aad84b-7313-4ce8-9c2b-60e14ae68fc1" targetNamespace="http://schemas.microsoft.com/office/2006/metadata/properties" ma:root="true" ma:fieldsID="72ced0774be69691f4e43c41641677df" ns2:_="" ns3:_="">
    <xsd:import namespace="f42f2aa0-676d-4f54-a3af-1f4d5c202764"/>
    <xsd:import namespace="84aad84b-7313-4ce8-9c2b-60e14ae68f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2f2aa0-676d-4f54-a3af-1f4d5c2027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3011906-1b02-4238-a3ce-c7ebe440cad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aad84b-7313-4ce8-9c2b-60e14ae68fc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0f2b0282-4073-4fde-a80e-4529fe30b8ef}" ma:internalName="TaxCatchAll" ma:showField="CatchAllData" ma:web="84aad84b-7313-4ce8-9c2b-60e14ae68f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6410738-CD12-4D32-A2E8-3625E14608B4}">
  <ds:schemaRefs>
    <ds:schemaRef ds:uri="http://schemas.microsoft.com/office/2006/metadata/properties"/>
    <ds:schemaRef ds:uri="http://schemas.microsoft.com/office/infopath/2007/PartnerControls"/>
    <ds:schemaRef ds:uri="84aad84b-7313-4ce8-9c2b-60e14ae68fc1"/>
    <ds:schemaRef ds:uri="f42f2aa0-676d-4f54-a3af-1f4d5c202764"/>
  </ds:schemaRefs>
</ds:datastoreItem>
</file>

<file path=customXml/itemProps2.xml><?xml version="1.0" encoding="utf-8"?>
<ds:datastoreItem xmlns:ds="http://schemas.openxmlformats.org/officeDocument/2006/customXml" ds:itemID="{95104453-BE4D-4891-A6D5-DECB0437C4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2f2aa0-676d-4f54-a3af-1f4d5c202764"/>
    <ds:schemaRef ds:uri="84aad84b-7313-4ce8-9c2b-60e14ae68f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C42F79-707D-45C0-81F8-56861D19B8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24010</TotalTime>
  <Words>204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Bradley Hand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Eva</dc:creator>
  <cp:lastModifiedBy>alison-eva</cp:lastModifiedBy>
  <cp:revision>20</cp:revision>
  <dcterms:created xsi:type="dcterms:W3CDTF">2025-12-16T17:21:22Z</dcterms:created>
  <dcterms:modified xsi:type="dcterms:W3CDTF">2026-03-30T09:14:18Z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0x010100B5041D88EB9647448E0CF9D201B107AD</vt:lpwstr>
  </property>
</Properties>
</file>