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changesInfos/changesInfo1.xml" ContentType="application/vnd.ms-powerpoint.changes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48" r:id="rId4"/>
  </p:sldMasterIdLst>
  <p:sldIdLst>
    <p:sldId id="260" r:id="rId5"/>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0432FF"/>
    <a:srgbClr val="011893"/>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23868"/>
    <p:restoredTop sz="94787"/>
  </p:normalViewPr>
  <p:slideViewPr>
    <p:cSldViewPr snapToGrid="0">
      <p:cViewPr varScale="1">
        <p:scale>
          <a:sx n="78" d="100"/>
          <a:sy n="78" d="100"/>
        </p:scale>
        <p:origin x="470" y="82"/>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theme" Target="theme/theme1.xml"/><Relationship Id="rId3" Type="http://schemas.openxmlformats.org/officeDocument/2006/relationships/customXml" Target="../customXml/item3.xml"/><Relationship Id="rId7" Type="http://schemas.openxmlformats.org/officeDocument/2006/relationships/viewProps" Target="viewProps.xml"/><Relationship Id="rId2" Type="http://schemas.openxmlformats.org/officeDocument/2006/relationships/customXml" Target="../customXml/item2.xml"/><Relationship Id="rId1" Type="http://schemas.openxmlformats.org/officeDocument/2006/relationships/customXml" Target="../customXml/item1.xml"/><Relationship Id="rId6" Type="http://schemas.openxmlformats.org/officeDocument/2006/relationships/presProps" Target="presProps.xml"/><Relationship Id="rId5" Type="http://schemas.openxmlformats.org/officeDocument/2006/relationships/slide" Target="slides/slide1.xml"/><Relationship Id="rId10" Type="http://schemas.microsoft.com/office/2016/11/relationships/changesInfo" Target="changesInfos/changesInfo1.xml"/><Relationship Id="rId4" Type="http://schemas.openxmlformats.org/officeDocument/2006/relationships/slideMaster" Target="slideMasters/slideMaster1.xml"/><Relationship Id="rId9" Type="http://schemas.openxmlformats.org/officeDocument/2006/relationships/tableStyles" Target="tableStyles.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alison-eva" userId="6aca7a7e-4cfa-40cd-b068-5ebc3a6f94cd" providerId="ADAL" clId="{F5848EFF-621A-4A6E-995B-8302FF5C58E1}"/>
    <pc:docChg chg="undo custSel modSld">
      <pc:chgData name="alison-eva" userId="6aca7a7e-4cfa-40cd-b068-5ebc3a6f94cd" providerId="ADAL" clId="{F5848EFF-621A-4A6E-995B-8302FF5C58E1}" dt="2026-04-21T13:56:28.882" v="1488" actId="20577"/>
      <pc:docMkLst>
        <pc:docMk/>
      </pc:docMkLst>
      <pc:sldChg chg="addSp delSp modSp mod">
        <pc:chgData name="alison-eva" userId="6aca7a7e-4cfa-40cd-b068-5ebc3a6f94cd" providerId="ADAL" clId="{F5848EFF-621A-4A6E-995B-8302FF5C58E1}" dt="2026-04-21T13:56:28.882" v="1488" actId="20577"/>
        <pc:sldMkLst>
          <pc:docMk/>
          <pc:sldMk cId="1018832355" sldId="260"/>
        </pc:sldMkLst>
        <pc:spChg chg="mod">
          <ac:chgData name="alison-eva" userId="6aca7a7e-4cfa-40cd-b068-5ebc3a6f94cd" providerId="ADAL" clId="{F5848EFF-621A-4A6E-995B-8302FF5C58E1}" dt="2026-04-21T13:56:28.882" v="1488" actId="20577"/>
          <ac:spMkLst>
            <pc:docMk/>
            <pc:sldMk cId="1018832355" sldId="260"/>
            <ac:spMk id="2" creationId="{51B84A24-7609-73B5-037D-B025E98F5B4C}"/>
          </ac:spMkLst>
        </pc:spChg>
        <pc:spChg chg="mod">
          <ac:chgData name="alison-eva" userId="6aca7a7e-4cfa-40cd-b068-5ebc3a6f94cd" providerId="ADAL" clId="{F5848EFF-621A-4A6E-995B-8302FF5C58E1}" dt="2026-04-21T13:56:18.175" v="1486" actId="20577"/>
          <ac:spMkLst>
            <pc:docMk/>
            <pc:sldMk cId="1018832355" sldId="260"/>
            <ac:spMk id="3" creationId="{86943022-324E-8F02-95BF-CF2272A39C4C}"/>
          </ac:spMkLst>
        </pc:spChg>
        <pc:picChg chg="add mod">
          <ac:chgData name="alison-eva" userId="6aca7a7e-4cfa-40cd-b068-5ebc3a6f94cd" providerId="ADAL" clId="{F5848EFF-621A-4A6E-995B-8302FF5C58E1}" dt="2026-03-30T08:22:28.423" v="537" actId="1076"/>
          <ac:picMkLst>
            <pc:docMk/>
            <pc:sldMk cId="1018832355" sldId="260"/>
            <ac:picMk id="6" creationId="{CAE90E3A-2258-B50A-D4F2-F3DF5638D4C2}"/>
          </ac:picMkLst>
        </pc:picChg>
        <pc:picChg chg="add mod">
          <ac:chgData name="alison-eva" userId="6aca7a7e-4cfa-40cd-b068-5ebc3a6f94cd" providerId="ADAL" clId="{F5848EFF-621A-4A6E-995B-8302FF5C58E1}" dt="2026-03-30T08:23:41.626" v="544" actId="1076"/>
          <ac:picMkLst>
            <pc:docMk/>
            <pc:sldMk cId="1018832355" sldId="260"/>
            <ac:picMk id="8" creationId="{B628F0AB-71D6-6E20-D54E-01E06F019CC0}"/>
          </ac:picMkLst>
        </pc:picChg>
        <pc:picChg chg="add mod">
          <ac:chgData name="alison-eva" userId="6aca7a7e-4cfa-40cd-b068-5ebc3a6f94cd" providerId="ADAL" clId="{F5848EFF-621A-4A6E-995B-8302FF5C58E1}" dt="2026-03-30T08:36:48.600" v="1377" actId="1076"/>
          <ac:picMkLst>
            <pc:docMk/>
            <pc:sldMk cId="1018832355" sldId="260"/>
            <ac:picMk id="13" creationId="{8BC6E0E1-480D-D8C0-F832-B7F1369F320D}"/>
          </ac:picMkLst>
        </pc:picChg>
        <pc:picChg chg="add mod">
          <ac:chgData name="alison-eva" userId="6aca7a7e-4cfa-40cd-b068-5ebc3a6f94cd" providerId="ADAL" clId="{F5848EFF-621A-4A6E-995B-8302FF5C58E1}" dt="2026-03-30T08:44:19.023" v="1456" actId="1076"/>
          <ac:picMkLst>
            <pc:docMk/>
            <pc:sldMk cId="1018832355" sldId="260"/>
            <ac:picMk id="18" creationId="{13202E40-E242-9B4C-8B55-3788A0C01D81}"/>
          </ac:picMkLst>
        </pc:picChg>
        <pc:picChg chg="add mod">
          <ac:chgData name="alison-eva" userId="6aca7a7e-4cfa-40cd-b068-5ebc3a6f94cd" providerId="ADAL" clId="{F5848EFF-621A-4A6E-995B-8302FF5C58E1}" dt="2026-03-30T08:44:20.484" v="1457" actId="1076"/>
          <ac:picMkLst>
            <pc:docMk/>
            <pc:sldMk cId="1018832355" sldId="260"/>
            <ac:picMk id="20" creationId="{017C2979-A771-99ED-2D3B-2972A87EA23C}"/>
          </ac:picMkLst>
        </pc:picChg>
        <pc:picChg chg="add mod">
          <ac:chgData name="alison-eva" userId="6aca7a7e-4cfa-40cd-b068-5ebc3a6f94cd" providerId="ADAL" clId="{F5848EFF-621A-4A6E-995B-8302FF5C58E1}" dt="2026-03-30T08:44:17.558" v="1455" actId="1076"/>
          <ac:picMkLst>
            <pc:docMk/>
            <pc:sldMk cId="1018832355" sldId="260"/>
            <ac:picMk id="22" creationId="{8612E216-3BDA-7629-E504-FD32F299B04A}"/>
          </ac:picMkLst>
        </pc:picChg>
      </pc:sldChg>
    </pc:docChg>
  </pc:docChgLst>
</pc:chgInfo>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1E215AD-03C9-E2D1-FFE7-000E6FDF22BA}"/>
              </a:ext>
            </a:extLst>
          </p:cNvPr>
          <p:cNvSpPr>
            <a:spLocks noGrp="1"/>
          </p:cNvSpPr>
          <p:nvPr>
            <p:ph type="ctrTitle"/>
          </p:nvPr>
        </p:nvSpPr>
        <p:spPr>
          <a:xfrm>
            <a:off x="1524000" y="1122363"/>
            <a:ext cx="9144000" cy="2387600"/>
          </a:xfrm>
        </p:spPr>
        <p:txBody>
          <a:bodyPr anchor="b"/>
          <a:lstStyle>
            <a:lvl1pPr algn="ctr">
              <a:defRPr sz="6000"/>
            </a:lvl1pPr>
          </a:lstStyle>
          <a:p>
            <a:r>
              <a:rPr lang="en-GB"/>
              <a:t>Click to edit Master title style</a:t>
            </a:r>
            <a:endParaRPr lang="en-US"/>
          </a:p>
        </p:txBody>
      </p:sp>
      <p:sp>
        <p:nvSpPr>
          <p:cNvPr id="3" name="Subtitle 2">
            <a:extLst>
              <a:ext uri="{FF2B5EF4-FFF2-40B4-BE49-F238E27FC236}">
                <a16:creationId xmlns:a16="http://schemas.microsoft.com/office/drawing/2014/main" id="{63D8616B-01A0-C62B-A580-36595DCED27C}"/>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GB"/>
              <a:t>Click to edit Master subtitle style</a:t>
            </a:r>
            <a:endParaRPr lang="en-US"/>
          </a:p>
        </p:txBody>
      </p:sp>
      <p:sp>
        <p:nvSpPr>
          <p:cNvPr id="4" name="Date Placeholder 3">
            <a:extLst>
              <a:ext uri="{FF2B5EF4-FFF2-40B4-BE49-F238E27FC236}">
                <a16:creationId xmlns:a16="http://schemas.microsoft.com/office/drawing/2014/main" id="{979BEBC2-49EB-3222-A2B1-A57087AA87DD}"/>
              </a:ext>
            </a:extLst>
          </p:cNvPr>
          <p:cNvSpPr>
            <a:spLocks noGrp="1"/>
          </p:cNvSpPr>
          <p:nvPr>
            <p:ph type="dt" sz="half" idx="10"/>
          </p:nvPr>
        </p:nvSpPr>
        <p:spPr/>
        <p:txBody>
          <a:bodyPr/>
          <a:lstStyle/>
          <a:p>
            <a:fld id="{9699B68A-8CAC-D843-8B88-4C2E3C8A03A1}" type="datetimeFigureOut">
              <a:rPr lang="en-US" smtClean="0"/>
              <a:t>4/21/2026</a:t>
            </a:fld>
            <a:endParaRPr lang="en-US"/>
          </a:p>
        </p:txBody>
      </p:sp>
      <p:sp>
        <p:nvSpPr>
          <p:cNvPr id="5" name="Footer Placeholder 4">
            <a:extLst>
              <a:ext uri="{FF2B5EF4-FFF2-40B4-BE49-F238E27FC236}">
                <a16:creationId xmlns:a16="http://schemas.microsoft.com/office/drawing/2014/main" id="{C5D1BDED-F7F7-0DF2-F5D9-A3B189D691D7}"/>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03E1F981-C78C-B8D6-B664-26BA4D11F485}"/>
              </a:ext>
            </a:extLst>
          </p:cNvPr>
          <p:cNvSpPr>
            <a:spLocks noGrp="1"/>
          </p:cNvSpPr>
          <p:nvPr>
            <p:ph type="sldNum" sz="quarter" idx="12"/>
          </p:nvPr>
        </p:nvSpPr>
        <p:spPr/>
        <p:txBody>
          <a:bodyPr/>
          <a:lstStyle/>
          <a:p>
            <a:fld id="{B6868AF8-E23C-2046-A999-27518FFF876C}" type="slidenum">
              <a:rPr lang="en-US" smtClean="0"/>
              <a:t>‹#›</a:t>
            </a:fld>
            <a:endParaRPr lang="en-US"/>
          </a:p>
        </p:txBody>
      </p:sp>
    </p:spTree>
    <p:extLst>
      <p:ext uri="{BB962C8B-B14F-4D97-AF65-F5344CB8AC3E}">
        <p14:creationId xmlns:p14="http://schemas.microsoft.com/office/powerpoint/2010/main" val="2449812300"/>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014D9EC-F47C-CE8D-FF2B-85D627100EBA}"/>
              </a:ext>
            </a:extLst>
          </p:cNvPr>
          <p:cNvSpPr>
            <a:spLocks noGrp="1"/>
          </p:cNvSpPr>
          <p:nvPr>
            <p:ph type="title"/>
          </p:nvPr>
        </p:nvSpPr>
        <p:spPr/>
        <p:txBody>
          <a:bodyPr/>
          <a:lstStyle/>
          <a:p>
            <a:r>
              <a:rPr lang="en-GB"/>
              <a:t>Click to edit Master title style</a:t>
            </a:r>
            <a:endParaRPr lang="en-US"/>
          </a:p>
        </p:txBody>
      </p:sp>
      <p:sp>
        <p:nvSpPr>
          <p:cNvPr id="3" name="Content Placeholder 2">
            <a:extLst>
              <a:ext uri="{FF2B5EF4-FFF2-40B4-BE49-F238E27FC236}">
                <a16:creationId xmlns:a16="http://schemas.microsoft.com/office/drawing/2014/main" id="{E19AEECF-16C2-957F-20FD-13A6A9DCD7BE}"/>
              </a:ext>
            </a:extLst>
          </p:cNvPr>
          <p:cNvSpPr>
            <a:spLocks noGrp="1"/>
          </p:cNvSpPr>
          <p:nvPr>
            <p:ph idx="1"/>
          </p:nvPr>
        </p:nvSpPr>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Date Placeholder 3">
            <a:extLst>
              <a:ext uri="{FF2B5EF4-FFF2-40B4-BE49-F238E27FC236}">
                <a16:creationId xmlns:a16="http://schemas.microsoft.com/office/drawing/2014/main" id="{CAADC096-4FC2-9E40-576F-B4A90F6DE1C1}"/>
              </a:ext>
            </a:extLst>
          </p:cNvPr>
          <p:cNvSpPr>
            <a:spLocks noGrp="1"/>
          </p:cNvSpPr>
          <p:nvPr>
            <p:ph type="dt" sz="half" idx="10"/>
          </p:nvPr>
        </p:nvSpPr>
        <p:spPr/>
        <p:txBody>
          <a:bodyPr/>
          <a:lstStyle/>
          <a:p>
            <a:fld id="{9699B68A-8CAC-D843-8B88-4C2E3C8A03A1}" type="datetimeFigureOut">
              <a:rPr lang="en-US" smtClean="0"/>
              <a:t>4/21/2026</a:t>
            </a:fld>
            <a:endParaRPr lang="en-US"/>
          </a:p>
        </p:txBody>
      </p:sp>
      <p:sp>
        <p:nvSpPr>
          <p:cNvPr id="5" name="Footer Placeholder 4">
            <a:extLst>
              <a:ext uri="{FF2B5EF4-FFF2-40B4-BE49-F238E27FC236}">
                <a16:creationId xmlns:a16="http://schemas.microsoft.com/office/drawing/2014/main" id="{159308B2-8465-89C8-BD78-BADD974CD700}"/>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EC01D85C-810F-8532-B683-691A2880821D}"/>
              </a:ext>
            </a:extLst>
          </p:cNvPr>
          <p:cNvSpPr>
            <a:spLocks noGrp="1"/>
          </p:cNvSpPr>
          <p:nvPr>
            <p:ph type="sldNum" sz="quarter" idx="12"/>
          </p:nvPr>
        </p:nvSpPr>
        <p:spPr/>
        <p:txBody>
          <a:bodyPr/>
          <a:lstStyle/>
          <a:p>
            <a:fld id="{B6868AF8-E23C-2046-A999-27518FFF876C}" type="slidenum">
              <a:rPr lang="en-US" smtClean="0"/>
              <a:t>‹#›</a:t>
            </a:fld>
            <a:endParaRPr lang="en-US"/>
          </a:p>
        </p:txBody>
      </p:sp>
    </p:spTree>
    <p:extLst>
      <p:ext uri="{BB962C8B-B14F-4D97-AF65-F5344CB8AC3E}">
        <p14:creationId xmlns:p14="http://schemas.microsoft.com/office/powerpoint/2010/main" val="1948968393"/>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0E9843A-D614-E0AE-E417-DD2456543DFA}"/>
              </a:ext>
            </a:extLst>
          </p:cNvPr>
          <p:cNvSpPr>
            <a:spLocks noGrp="1"/>
          </p:cNvSpPr>
          <p:nvPr>
            <p:ph type="title"/>
          </p:nvPr>
        </p:nvSpPr>
        <p:spPr>
          <a:xfrm>
            <a:off x="831850" y="1709738"/>
            <a:ext cx="10515600" cy="2852737"/>
          </a:xfrm>
        </p:spPr>
        <p:txBody>
          <a:bodyPr anchor="b"/>
          <a:lstStyle>
            <a:lvl1pPr>
              <a:defRPr sz="6000"/>
            </a:lvl1pPr>
          </a:lstStyle>
          <a:p>
            <a:r>
              <a:rPr lang="en-GB"/>
              <a:t>Click to edit Master title style</a:t>
            </a:r>
            <a:endParaRPr lang="en-US"/>
          </a:p>
        </p:txBody>
      </p:sp>
      <p:sp>
        <p:nvSpPr>
          <p:cNvPr id="3" name="Text Placeholder 2">
            <a:extLst>
              <a:ext uri="{FF2B5EF4-FFF2-40B4-BE49-F238E27FC236}">
                <a16:creationId xmlns:a16="http://schemas.microsoft.com/office/drawing/2014/main" id="{F4FD8EF3-ADC7-7478-7DD6-FEBD171CF18D}"/>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GB"/>
              <a:t>Click to edit Master text styles</a:t>
            </a:r>
          </a:p>
        </p:txBody>
      </p:sp>
      <p:sp>
        <p:nvSpPr>
          <p:cNvPr id="4" name="Date Placeholder 3">
            <a:extLst>
              <a:ext uri="{FF2B5EF4-FFF2-40B4-BE49-F238E27FC236}">
                <a16:creationId xmlns:a16="http://schemas.microsoft.com/office/drawing/2014/main" id="{1B710182-0539-0ED9-201C-9BE3EA1E4B4B}"/>
              </a:ext>
            </a:extLst>
          </p:cNvPr>
          <p:cNvSpPr>
            <a:spLocks noGrp="1"/>
          </p:cNvSpPr>
          <p:nvPr>
            <p:ph type="dt" sz="half" idx="10"/>
          </p:nvPr>
        </p:nvSpPr>
        <p:spPr/>
        <p:txBody>
          <a:bodyPr/>
          <a:lstStyle/>
          <a:p>
            <a:fld id="{9699B68A-8CAC-D843-8B88-4C2E3C8A03A1}" type="datetimeFigureOut">
              <a:rPr lang="en-US" smtClean="0"/>
              <a:t>4/21/2026</a:t>
            </a:fld>
            <a:endParaRPr lang="en-US"/>
          </a:p>
        </p:txBody>
      </p:sp>
      <p:sp>
        <p:nvSpPr>
          <p:cNvPr id="5" name="Footer Placeholder 4">
            <a:extLst>
              <a:ext uri="{FF2B5EF4-FFF2-40B4-BE49-F238E27FC236}">
                <a16:creationId xmlns:a16="http://schemas.microsoft.com/office/drawing/2014/main" id="{567A1F43-1F77-E8E0-0D12-92DBAB0C5122}"/>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C50C39C0-FB06-0403-20B8-0D30F1CD2B97}"/>
              </a:ext>
            </a:extLst>
          </p:cNvPr>
          <p:cNvSpPr>
            <a:spLocks noGrp="1"/>
          </p:cNvSpPr>
          <p:nvPr>
            <p:ph type="sldNum" sz="quarter" idx="12"/>
          </p:nvPr>
        </p:nvSpPr>
        <p:spPr/>
        <p:txBody>
          <a:bodyPr/>
          <a:lstStyle/>
          <a:p>
            <a:fld id="{B6868AF8-E23C-2046-A999-27518FFF876C}" type="slidenum">
              <a:rPr lang="en-US" smtClean="0"/>
              <a:t>‹#›</a:t>
            </a:fld>
            <a:endParaRPr lang="en-US"/>
          </a:p>
        </p:txBody>
      </p:sp>
    </p:spTree>
    <p:extLst>
      <p:ext uri="{BB962C8B-B14F-4D97-AF65-F5344CB8AC3E}">
        <p14:creationId xmlns:p14="http://schemas.microsoft.com/office/powerpoint/2010/main" val="439188101"/>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415F96C-FB79-DB12-F3E8-85733AC21552}"/>
              </a:ext>
            </a:extLst>
          </p:cNvPr>
          <p:cNvSpPr>
            <a:spLocks noGrp="1"/>
          </p:cNvSpPr>
          <p:nvPr>
            <p:ph type="title"/>
          </p:nvPr>
        </p:nvSpPr>
        <p:spPr/>
        <p:txBody>
          <a:bodyPr/>
          <a:lstStyle/>
          <a:p>
            <a:r>
              <a:rPr lang="en-GB"/>
              <a:t>Click to edit Master title style</a:t>
            </a:r>
            <a:endParaRPr lang="en-US"/>
          </a:p>
        </p:txBody>
      </p:sp>
      <p:sp>
        <p:nvSpPr>
          <p:cNvPr id="3" name="Content Placeholder 2">
            <a:extLst>
              <a:ext uri="{FF2B5EF4-FFF2-40B4-BE49-F238E27FC236}">
                <a16:creationId xmlns:a16="http://schemas.microsoft.com/office/drawing/2014/main" id="{6610A564-F93C-1A3D-2CEB-A8C14A1317FA}"/>
              </a:ext>
            </a:extLst>
          </p:cNvPr>
          <p:cNvSpPr>
            <a:spLocks noGrp="1"/>
          </p:cNvSpPr>
          <p:nvPr>
            <p:ph sz="half" idx="1"/>
          </p:nvPr>
        </p:nvSpPr>
        <p:spPr>
          <a:xfrm>
            <a:off x="838200" y="1825625"/>
            <a:ext cx="5181600" cy="435133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Content Placeholder 3">
            <a:extLst>
              <a:ext uri="{FF2B5EF4-FFF2-40B4-BE49-F238E27FC236}">
                <a16:creationId xmlns:a16="http://schemas.microsoft.com/office/drawing/2014/main" id="{4F7919AF-9AF0-1C62-A099-E38E821F83D0}"/>
              </a:ext>
            </a:extLst>
          </p:cNvPr>
          <p:cNvSpPr>
            <a:spLocks noGrp="1"/>
          </p:cNvSpPr>
          <p:nvPr>
            <p:ph sz="half" idx="2"/>
          </p:nvPr>
        </p:nvSpPr>
        <p:spPr>
          <a:xfrm>
            <a:off x="6172200" y="1825625"/>
            <a:ext cx="5181600" cy="435133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5" name="Date Placeholder 4">
            <a:extLst>
              <a:ext uri="{FF2B5EF4-FFF2-40B4-BE49-F238E27FC236}">
                <a16:creationId xmlns:a16="http://schemas.microsoft.com/office/drawing/2014/main" id="{F07B8D31-DA1C-5A98-0414-3765651E842D}"/>
              </a:ext>
            </a:extLst>
          </p:cNvPr>
          <p:cNvSpPr>
            <a:spLocks noGrp="1"/>
          </p:cNvSpPr>
          <p:nvPr>
            <p:ph type="dt" sz="half" idx="10"/>
          </p:nvPr>
        </p:nvSpPr>
        <p:spPr/>
        <p:txBody>
          <a:bodyPr/>
          <a:lstStyle/>
          <a:p>
            <a:fld id="{9699B68A-8CAC-D843-8B88-4C2E3C8A03A1}" type="datetimeFigureOut">
              <a:rPr lang="en-US" smtClean="0"/>
              <a:t>4/21/2026</a:t>
            </a:fld>
            <a:endParaRPr lang="en-US"/>
          </a:p>
        </p:txBody>
      </p:sp>
      <p:sp>
        <p:nvSpPr>
          <p:cNvPr id="6" name="Footer Placeholder 5">
            <a:extLst>
              <a:ext uri="{FF2B5EF4-FFF2-40B4-BE49-F238E27FC236}">
                <a16:creationId xmlns:a16="http://schemas.microsoft.com/office/drawing/2014/main" id="{5016437E-9D3B-C241-5572-ACF6F3C299D1}"/>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EC326B18-FA19-06F2-30B8-C88DA531DFE8}"/>
              </a:ext>
            </a:extLst>
          </p:cNvPr>
          <p:cNvSpPr>
            <a:spLocks noGrp="1"/>
          </p:cNvSpPr>
          <p:nvPr>
            <p:ph type="sldNum" sz="quarter" idx="12"/>
          </p:nvPr>
        </p:nvSpPr>
        <p:spPr/>
        <p:txBody>
          <a:bodyPr/>
          <a:lstStyle/>
          <a:p>
            <a:fld id="{B6868AF8-E23C-2046-A999-27518FFF876C}" type="slidenum">
              <a:rPr lang="en-US" smtClean="0"/>
              <a:t>‹#›</a:t>
            </a:fld>
            <a:endParaRPr lang="en-US"/>
          </a:p>
        </p:txBody>
      </p:sp>
    </p:spTree>
    <p:extLst>
      <p:ext uri="{BB962C8B-B14F-4D97-AF65-F5344CB8AC3E}">
        <p14:creationId xmlns:p14="http://schemas.microsoft.com/office/powerpoint/2010/main" val="3036923044"/>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996E711-B07D-7890-23C8-462D011CEE59}"/>
              </a:ext>
            </a:extLst>
          </p:cNvPr>
          <p:cNvSpPr>
            <a:spLocks noGrp="1"/>
          </p:cNvSpPr>
          <p:nvPr>
            <p:ph type="title"/>
          </p:nvPr>
        </p:nvSpPr>
        <p:spPr>
          <a:xfrm>
            <a:off x="839788" y="365125"/>
            <a:ext cx="10515600" cy="1325563"/>
          </a:xfrm>
        </p:spPr>
        <p:txBody>
          <a:bodyPr/>
          <a:lstStyle/>
          <a:p>
            <a:r>
              <a:rPr lang="en-GB"/>
              <a:t>Click to edit Master title style</a:t>
            </a:r>
            <a:endParaRPr lang="en-US"/>
          </a:p>
        </p:txBody>
      </p:sp>
      <p:sp>
        <p:nvSpPr>
          <p:cNvPr id="3" name="Text Placeholder 2">
            <a:extLst>
              <a:ext uri="{FF2B5EF4-FFF2-40B4-BE49-F238E27FC236}">
                <a16:creationId xmlns:a16="http://schemas.microsoft.com/office/drawing/2014/main" id="{CF533578-9186-83A1-4BB5-C1C998F50C83}"/>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a:t>Click to edit Master text styles</a:t>
            </a:r>
          </a:p>
        </p:txBody>
      </p:sp>
      <p:sp>
        <p:nvSpPr>
          <p:cNvPr id="4" name="Content Placeholder 3">
            <a:extLst>
              <a:ext uri="{FF2B5EF4-FFF2-40B4-BE49-F238E27FC236}">
                <a16:creationId xmlns:a16="http://schemas.microsoft.com/office/drawing/2014/main" id="{19227DD0-2D25-D83C-D9A2-6A3BDD3AC4E3}"/>
              </a:ext>
            </a:extLst>
          </p:cNvPr>
          <p:cNvSpPr>
            <a:spLocks noGrp="1"/>
          </p:cNvSpPr>
          <p:nvPr>
            <p:ph sz="half" idx="2"/>
          </p:nvPr>
        </p:nvSpPr>
        <p:spPr>
          <a:xfrm>
            <a:off x="839788" y="2505075"/>
            <a:ext cx="5157787" cy="368458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5" name="Text Placeholder 4">
            <a:extLst>
              <a:ext uri="{FF2B5EF4-FFF2-40B4-BE49-F238E27FC236}">
                <a16:creationId xmlns:a16="http://schemas.microsoft.com/office/drawing/2014/main" id="{7EF7B02A-DDCF-90B4-8819-4CAE4B1C0C69}"/>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a:t>Click to edit Master text styles</a:t>
            </a:r>
          </a:p>
        </p:txBody>
      </p:sp>
      <p:sp>
        <p:nvSpPr>
          <p:cNvPr id="6" name="Content Placeholder 5">
            <a:extLst>
              <a:ext uri="{FF2B5EF4-FFF2-40B4-BE49-F238E27FC236}">
                <a16:creationId xmlns:a16="http://schemas.microsoft.com/office/drawing/2014/main" id="{05798E9D-AFEB-6902-C969-C736C3A20F56}"/>
              </a:ext>
            </a:extLst>
          </p:cNvPr>
          <p:cNvSpPr>
            <a:spLocks noGrp="1"/>
          </p:cNvSpPr>
          <p:nvPr>
            <p:ph sz="quarter" idx="4"/>
          </p:nvPr>
        </p:nvSpPr>
        <p:spPr>
          <a:xfrm>
            <a:off x="6172200" y="2505075"/>
            <a:ext cx="5183188" cy="368458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7" name="Date Placeholder 6">
            <a:extLst>
              <a:ext uri="{FF2B5EF4-FFF2-40B4-BE49-F238E27FC236}">
                <a16:creationId xmlns:a16="http://schemas.microsoft.com/office/drawing/2014/main" id="{5700FF2C-A900-0260-878D-4E0DA02F6ABC}"/>
              </a:ext>
            </a:extLst>
          </p:cNvPr>
          <p:cNvSpPr>
            <a:spLocks noGrp="1"/>
          </p:cNvSpPr>
          <p:nvPr>
            <p:ph type="dt" sz="half" idx="10"/>
          </p:nvPr>
        </p:nvSpPr>
        <p:spPr/>
        <p:txBody>
          <a:bodyPr/>
          <a:lstStyle/>
          <a:p>
            <a:fld id="{9699B68A-8CAC-D843-8B88-4C2E3C8A03A1}" type="datetimeFigureOut">
              <a:rPr lang="en-US" smtClean="0"/>
              <a:t>4/21/2026</a:t>
            </a:fld>
            <a:endParaRPr lang="en-US"/>
          </a:p>
        </p:txBody>
      </p:sp>
      <p:sp>
        <p:nvSpPr>
          <p:cNvPr id="8" name="Footer Placeholder 7">
            <a:extLst>
              <a:ext uri="{FF2B5EF4-FFF2-40B4-BE49-F238E27FC236}">
                <a16:creationId xmlns:a16="http://schemas.microsoft.com/office/drawing/2014/main" id="{BA94739F-2D34-94A8-9CA0-2121479A9191}"/>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01722AB3-3390-C36C-3866-995FCD58E92E}"/>
              </a:ext>
            </a:extLst>
          </p:cNvPr>
          <p:cNvSpPr>
            <a:spLocks noGrp="1"/>
          </p:cNvSpPr>
          <p:nvPr>
            <p:ph type="sldNum" sz="quarter" idx="12"/>
          </p:nvPr>
        </p:nvSpPr>
        <p:spPr/>
        <p:txBody>
          <a:bodyPr/>
          <a:lstStyle/>
          <a:p>
            <a:fld id="{B6868AF8-E23C-2046-A999-27518FFF876C}" type="slidenum">
              <a:rPr lang="en-US" smtClean="0"/>
              <a:t>‹#›</a:t>
            </a:fld>
            <a:endParaRPr lang="en-US"/>
          </a:p>
        </p:txBody>
      </p:sp>
    </p:spTree>
    <p:extLst>
      <p:ext uri="{BB962C8B-B14F-4D97-AF65-F5344CB8AC3E}">
        <p14:creationId xmlns:p14="http://schemas.microsoft.com/office/powerpoint/2010/main" val="2377851847"/>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4C0787D-92F1-4C3D-2037-29DCF00A2387}"/>
              </a:ext>
            </a:extLst>
          </p:cNvPr>
          <p:cNvSpPr>
            <a:spLocks noGrp="1"/>
          </p:cNvSpPr>
          <p:nvPr>
            <p:ph type="title"/>
          </p:nvPr>
        </p:nvSpPr>
        <p:spPr/>
        <p:txBody>
          <a:bodyPr/>
          <a:lstStyle/>
          <a:p>
            <a:r>
              <a:rPr lang="en-GB"/>
              <a:t>Click to edit Master title style</a:t>
            </a:r>
            <a:endParaRPr lang="en-US"/>
          </a:p>
        </p:txBody>
      </p:sp>
      <p:sp>
        <p:nvSpPr>
          <p:cNvPr id="3" name="Date Placeholder 2">
            <a:extLst>
              <a:ext uri="{FF2B5EF4-FFF2-40B4-BE49-F238E27FC236}">
                <a16:creationId xmlns:a16="http://schemas.microsoft.com/office/drawing/2014/main" id="{AE895F4E-18AA-F07D-B695-852DFA2CB5DC}"/>
              </a:ext>
            </a:extLst>
          </p:cNvPr>
          <p:cNvSpPr>
            <a:spLocks noGrp="1"/>
          </p:cNvSpPr>
          <p:nvPr>
            <p:ph type="dt" sz="half" idx="10"/>
          </p:nvPr>
        </p:nvSpPr>
        <p:spPr/>
        <p:txBody>
          <a:bodyPr/>
          <a:lstStyle/>
          <a:p>
            <a:fld id="{9699B68A-8CAC-D843-8B88-4C2E3C8A03A1}" type="datetimeFigureOut">
              <a:rPr lang="en-US" smtClean="0"/>
              <a:t>4/21/2026</a:t>
            </a:fld>
            <a:endParaRPr lang="en-US"/>
          </a:p>
        </p:txBody>
      </p:sp>
      <p:sp>
        <p:nvSpPr>
          <p:cNvPr id="4" name="Footer Placeholder 3">
            <a:extLst>
              <a:ext uri="{FF2B5EF4-FFF2-40B4-BE49-F238E27FC236}">
                <a16:creationId xmlns:a16="http://schemas.microsoft.com/office/drawing/2014/main" id="{F480453E-B73B-31A6-2597-746EEB8D292A}"/>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B4FAD5E7-8CC0-6203-F433-DB68248FEE0D}"/>
              </a:ext>
            </a:extLst>
          </p:cNvPr>
          <p:cNvSpPr>
            <a:spLocks noGrp="1"/>
          </p:cNvSpPr>
          <p:nvPr>
            <p:ph type="sldNum" sz="quarter" idx="12"/>
          </p:nvPr>
        </p:nvSpPr>
        <p:spPr/>
        <p:txBody>
          <a:bodyPr/>
          <a:lstStyle/>
          <a:p>
            <a:fld id="{B6868AF8-E23C-2046-A999-27518FFF876C}" type="slidenum">
              <a:rPr lang="en-US" smtClean="0"/>
              <a:t>‹#›</a:t>
            </a:fld>
            <a:endParaRPr lang="en-US"/>
          </a:p>
        </p:txBody>
      </p:sp>
    </p:spTree>
    <p:extLst>
      <p:ext uri="{BB962C8B-B14F-4D97-AF65-F5344CB8AC3E}">
        <p14:creationId xmlns:p14="http://schemas.microsoft.com/office/powerpoint/2010/main" val="3836855289"/>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C0509F38-F84D-E488-5355-B0F39D5B3C34}"/>
              </a:ext>
            </a:extLst>
          </p:cNvPr>
          <p:cNvSpPr>
            <a:spLocks noGrp="1"/>
          </p:cNvSpPr>
          <p:nvPr>
            <p:ph type="dt" sz="half" idx="10"/>
          </p:nvPr>
        </p:nvSpPr>
        <p:spPr/>
        <p:txBody>
          <a:bodyPr/>
          <a:lstStyle/>
          <a:p>
            <a:fld id="{9699B68A-8CAC-D843-8B88-4C2E3C8A03A1}" type="datetimeFigureOut">
              <a:rPr lang="en-US" smtClean="0"/>
              <a:t>4/21/2026</a:t>
            </a:fld>
            <a:endParaRPr lang="en-US"/>
          </a:p>
        </p:txBody>
      </p:sp>
      <p:sp>
        <p:nvSpPr>
          <p:cNvPr id="3" name="Footer Placeholder 2">
            <a:extLst>
              <a:ext uri="{FF2B5EF4-FFF2-40B4-BE49-F238E27FC236}">
                <a16:creationId xmlns:a16="http://schemas.microsoft.com/office/drawing/2014/main" id="{4316FECE-883F-5EA7-B47C-A598F371806B}"/>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00AC217B-5C21-01EB-E035-62528251F4EB}"/>
              </a:ext>
            </a:extLst>
          </p:cNvPr>
          <p:cNvSpPr>
            <a:spLocks noGrp="1"/>
          </p:cNvSpPr>
          <p:nvPr>
            <p:ph type="sldNum" sz="quarter" idx="12"/>
          </p:nvPr>
        </p:nvSpPr>
        <p:spPr/>
        <p:txBody>
          <a:bodyPr/>
          <a:lstStyle/>
          <a:p>
            <a:fld id="{B6868AF8-E23C-2046-A999-27518FFF876C}" type="slidenum">
              <a:rPr lang="en-US" smtClean="0"/>
              <a:t>‹#›</a:t>
            </a:fld>
            <a:endParaRPr lang="en-US"/>
          </a:p>
        </p:txBody>
      </p:sp>
    </p:spTree>
    <p:extLst>
      <p:ext uri="{BB962C8B-B14F-4D97-AF65-F5344CB8AC3E}">
        <p14:creationId xmlns:p14="http://schemas.microsoft.com/office/powerpoint/2010/main" val="701751456"/>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D5F2FF5-07BB-110A-65B9-CF05EC862F1A}"/>
              </a:ext>
            </a:extLst>
          </p:cNvPr>
          <p:cNvSpPr>
            <a:spLocks noGrp="1"/>
          </p:cNvSpPr>
          <p:nvPr>
            <p:ph type="title"/>
          </p:nvPr>
        </p:nvSpPr>
        <p:spPr>
          <a:xfrm>
            <a:off x="839788" y="457200"/>
            <a:ext cx="3932237" cy="1600200"/>
          </a:xfrm>
        </p:spPr>
        <p:txBody>
          <a:bodyPr anchor="b"/>
          <a:lstStyle>
            <a:lvl1pPr>
              <a:defRPr sz="3200"/>
            </a:lvl1pPr>
          </a:lstStyle>
          <a:p>
            <a:r>
              <a:rPr lang="en-GB"/>
              <a:t>Click to edit Master title style</a:t>
            </a:r>
            <a:endParaRPr lang="en-US"/>
          </a:p>
        </p:txBody>
      </p:sp>
      <p:sp>
        <p:nvSpPr>
          <p:cNvPr id="3" name="Content Placeholder 2">
            <a:extLst>
              <a:ext uri="{FF2B5EF4-FFF2-40B4-BE49-F238E27FC236}">
                <a16:creationId xmlns:a16="http://schemas.microsoft.com/office/drawing/2014/main" id="{3718FCCD-18CE-B47B-C72B-73751C5C77CC}"/>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Text Placeholder 3">
            <a:extLst>
              <a:ext uri="{FF2B5EF4-FFF2-40B4-BE49-F238E27FC236}">
                <a16:creationId xmlns:a16="http://schemas.microsoft.com/office/drawing/2014/main" id="{37A75B5D-625E-9795-348C-A683DD1EDF44}"/>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GB"/>
              <a:t>Click to edit Master text styles</a:t>
            </a:r>
          </a:p>
        </p:txBody>
      </p:sp>
      <p:sp>
        <p:nvSpPr>
          <p:cNvPr id="5" name="Date Placeholder 4">
            <a:extLst>
              <a:ext uri="{FF2B5EF4-FFF2-40B4-BE49-F238E27FC236}">
                <a16:creationId xmlns:a16="http://schemas.microsoft.com/office/drawing/2014/main" id="{E2C58F28-0431-F5F2-0E6C-B377303F04A8}"/>
              </a:ext>
            </a:extLst>
          </p:cNvPr>
          <p:cNvSpPr>
            <a:spLocks noGrp="1"/>
          </p:cNvSpPr>
          <p:nvPr>
            <p:ph type="dt" sz="half" idx="10"/>
          </p:nvPr>
        </p:nvSpPr>
        <p:spPr/>
        <p:txBody>
          <a:bodyPr/>
          <a:lstStyle/>
          <a:p>
            <a:fld id="{9699B68A-8CAC-D843-8B88-4C2E3C8A03A1}" type="datetimeFigureOut">
              <a:rPr lang="en-US" smtClean="0"/>
              <a:t>4/21/2026</a:t>
            </a:fld>
            <a:endParaRPr lang="en-US"/>
          </a:p>
        </p:txBody>
      </p:sp>
      <p:sp>
        <p:nvSpPr>
          <p:cNvPr id="6" name="Footer Placeholder 5">
            <a:extLst>
              <a:ext uri="{FF2B5EF4-FFF2-40B4-BE49-F238E27FC236}">
                <a16:creationId xmlns:a16="http://schemas.microsoft.com/office/drawing/2014/main" id="{39F51340-D58F-00A5-D651-4C8D102333AB}"/>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F83E17B2-2695-4CE2-DED4-D29AD0E540F7}"/>
              </a:ext>
            </a:extLst>
          </p:cNvPr>
          <p:cNvSpPr>
            <a:spLocks noGrp="1"/>
          </p:cNvSpPr>
          <p:nvPr>
            <p:ph type="sldNum" sz="quarter" idx="12"/>
          </p:nvPr>
        </p:nvSpPr>
        <p:spPr/>
        <p:txBody>
          <a:bodyPr/>
          <a:lstStyle/>
          <a:p>
            <a:fld id="{B6868AF8-E23C-2046-A999-27518FFF876C}" type="slidenum">
              <a:rPr lang="en-US" smtClean="0"/>
              <a:t>‹#›</a:t>
            </a:fld>
            <a:endParaRPr lang="en-US"/>
          </a:p>
        </p:txBody>
      </p:sp>
    </p:spTree>
    <p:extLst>
      <p:ext uri="{BB962C8B-B14F-4D97-AF65-F5344CB8AC3E}">
        <p14:creationId xmlns:p14="http://schemas.microsoft.com/office/powerpoint/2010/main" val="4068263830"/>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DFADE10-5247-072C-F764-B7EF6DCA6917}"/>
              </a:ext>
            </a:extLst>
          </p:cNvPr>
          <p:cNvSpPr>
            <a:spLocks noGrp="1"/>
          </p:cNvSpPr>
          <p:nvPr>
            <p:ph type="title"/>
          </p:nvPr>
        </p:nvSpPr>
        <p:spPr>
          <a:xfrm>
            <a:off x="839788" y="457200"/>
            <a:ext cx="3932237" cy="1600200"/>
          </a:xfrm>
        </p:spPr>
        <p:txBody>
          <a:bodyPr anchor="b"/>
          <a:lstStyle>
            <a:lvl1pPr>
              <a:defRPr sz="3200"/>
            </a:lvl1pPr>
          </a:lstStyle>
          <a:p>
            <a:r>
              <a:rPr lang="en-GB"/>
              <a:t>Click to edit Master title style</a:t>
            </a:r>
            <a:endParaRPr lang="en-US"/>
          </a:p>
        </p:txBody>
      </p:sp>
      <p:sp>
        <p:nvSpPr>
          <p:cNvPr id="3" name="Picture Placeholder 2">
            <a:extLst>
              <a:ext uri="{FF2B5EF4-FFF2-40B4-BE49-F238E27FC236}">
                <a16:creationId xmlns:a16="http://schemas.microsoft.com/office/drawing/2014/main" id="{7B54BAC2-2E13-DD13-7D8E-2674070DD515}"/>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EE32C94C-F199-99A3-8390-907C8F44C62D}"/>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GB"/>
              <a:t>Click to edit Master text styles</a:t>
            </a:r>
          </a:p>
        </p:txBody>
      </p:sp>
      <p:sp>
        <p:nvSpPr>
          <p:cNvPr id="5" name="Date Placeholder 4">
            <a:extLst>
              <a:ext uri="{FF2B5EF4-FFF2-40B4-BE49-F238E27FC236}">
                <a16:creationId xmlns:a16="http://schemas.microsoft.com/office/drawing/2014/main" id="{C456C942-7E86-F450-3B8A-BDD328425AE5}"/>
              </a:ext>
            </a:extLst>
          </p:cNvPr>
          <p:cNvSpPr>
            <a:spLocks noGrp="1"/>
          </p:cNvSpPr>
          <p:nvPr>
            <p:ph type="dt" sz="half" idx="10"/>
          </p:nvPr>
        </p:nvSpPr>
        <p:spPr/>
        <p:txBody>
          <a:bodyPr/>
          <a:lstStyle/>
          <a:p>
            <a:fld id="{9699B68A-8CAC-D843-8B88-4C2E3C8A03A1}" type="datetimeFigureOut">
              <a:rPr lang="en-US" smtClean="0"/>
              <a:t>4/21/2026</a:t>
            </a:fld>
            <a:endParaRPr lang="en-US"/>
          </a:p>
        </p:txBody>
      </p:sp>
      <p:sp>
        <p:nvSpPr>
          <p:cNvPr id="6" name="Footer Placeholder 5">
            <a:extLst>
              <a:ext uri="{FF2B5EF4-FFF2-40B4-BE49-F238E27FC236}">
                <a16:creationId xmlns:a16="http://schemas.microsoft.com/office/drawing/2014/main" id="{01B11560-F416-DE83-73B7-4F7667433BBD}"/>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5240984C-7B5A-3C0B-B8B8-BE64B497970D}"/>
              </a:ext>
            </a:extLst>
          </p:cNvPr>
          <p:cNvSpPr>
            <a:spLocks noGrp="1"/>
          </p:cNvSpPr>
          <p:nvPr>
            <p:ph type="sldNum" sz="quarter" idx="12"/>
          </p:nvPr>
        </p:nvSpPr>
        <p:spPr/>
        <p:txBody>
          <a:bodyPr/>
          <a:lstStyle/>
          <a:p>
            <a:fld id="{B6868AF8-E23C-2046-A999-27518FFF876C}" type="slidenum">
              <a:rPr lang="en-US" smtClean="0"/>
              <a:t>‹#›</a:t>
            </a:fld>
            <a:endParaRPr lang="en-US"/>
          </a:p>
        </p:txBody>
      </p:sp>
    </p:spTree>
    <p:extLst>
      <p:ext uri="{BB962C8B-B14F-4D97-AF65-F5344CB8AC3E}">
        <p14:creationId xmlns:p14="http://schemas.microsoft.com/office/powerpoint/2010/main" val="1357872094"/>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56F7661-D89D-31A4-8F22-821006679875}"/>
              </a:ext>
            </a:extLst>
          </p:cNvPr>
          <p:cNvSpPr>
            <a:spLocks noGrp="1"/>
          </p:cNvSpPr>
          <p:nvPr>
            <p:ph type="title"/>
          </p:nvPr>
        </p:nvSpPr>
        <p:spPr/>
        <p:txBody>
          <a:bodyPr/>
          <a:lstStyle/>
          <a:p>
            <a:r>
              <a:rPr lang="en-GB"/>
              <a:t>Click to edit Master title style</a:t>
            </a:r>
            <a:endParaRPr lang="en-US"/>
          </a:p>
        </p:txBody>
      </p:sp>
      <p:sp>
        <p:nvSpPr>
          <p:cNvPr id="3" name="Vertical Text Placeholder 2">
            <a:extLst>
              <a:ext uri="{FF2B5EF4-FFF2-40B4-BE49-F238E27FC236}">
                <a16:creationId xmlns:a16="http://schemas.microsoft.com/office/drawing/2014/main" id="{0C45E4E3-09D7-5E97-F688-1EA3F20DC2DF}"/>
              </a:ext>
            </a:extLst>
          </p:cNvPr>
          <p:cNvSpPr>
            <a:spLocks noGrp="1"/>
          </p:cNvSpPr>
          <p:nvPr>
            <p:ph type="body" orient="vert" idx="1"/>
          </p:nvPr>
        </p:nvSpPr>
        <p:spPr/>
        <p:txBody>
          <a:bodyPr vert="eaVert"/>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Date Placeholder 3">
            <a:extLst>
              <a:ext uri="{FF2B5EF4-FFF2-40B4-BE49-F238E27FC236}">
                <a16:creationId xmlns:a16="http://schemas.microsoft.com/office/drawing/2014/main" id="{950194BE-2F9C-23F1-A6EA-60563ACF138D}"/>
              </a:ext>
            </a:extLst>
          </p:cNvPr>
          <p:cNvSpPr>
            <a:spLocks noGrp="1"/>
          </p:cNvSpPr>
          <p:nvPr>
            <p:ph type="dt" sz="half" idx="10"/>
          </p:nvPr>
        </p:nvSpPr>
        <p:spPr/>
        <p:txBody>
          <a:bodyPr/>
          <a:lstStyle/>
          <a:p>
            <a:fld id="{9699B68A-8CAC-D843-8B88-4C2E3C8A03A1}" type="datetimeFigureOut">
              <a:rPr lang="en-US" smtClean="0"/>
              <a:t>4/21/2026</a:t>
            </a:fld>
            <a:endParaRPr lang="en-US"/>
          </a:p>
        </p:txBody>
      </p:sp>
      <p:sp>
        <p:nvSpPr>
          <p:cNvPr id="5" name="Footer Placeholder 4">
            <a:extLst>
              <a:ext uri="{FF2B5EF4-FFF2-40B4-BE49-F238E27FC236}">
                <a16:creationId xmlns:a16="http://schemas.microsoft.com/office/drawing/2014/main" id="{420FBA6F-BA47-4364-E3B6-1BB0B7079145}"/>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6AC04D0A-C24C-3B24-2996-5754C5AC4BB6}"/>
              </a:ext>
            </a:extLst>
          </p:cNvPr>
          <p:cNvSpPr>
            <a:spLocks noGrp="1"/>
          </p:cNvSpPr>
          <p:nvPr>
            <p:ph type="sldNum" sz="quarter" idx="12"/>
          </p:nvPr>
        </p:nvSpPr>
        <p:spPr/>
        <p:txBody>
          <a:bodyPr/>
          <a:lstStyle/>
          <a:p>
            <a:fld id="{B6868AF8-E23C-2046-A999-27518FFF876C}" type="slidenum">
              <a:rPr lang="en-US" smtClean="0"/>
              <a:t>‹#›</a:t>
            </a:fld>
            <a:endParaRPr lang="en-US"/>
          </a:p>
        </p:txBody>
      </p:sp>
    </p:spTree>
    <p:extLst>
      <p:ext uri="{BB962C8B-B14F-4D97-AF65-F5344CB8AC3E}">
        <p14:creationId xmlns:p14="http://schemas.microsoft.com/office/powerpoint/2010/main" val="600885972"/>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44228365-6808-26A9-A17D-542B90D8F4AC}"/>
              </a:ext>
            </a:extLst>
          </p:cNvPr>
          <p:cNvSpPr>
            <a:spLocks noGrp="1"/>
          </p:cNvSpPr>
          <p:nvPr>
            <p:ph type="title" orient="vert"/>
          </p:nvPr>
        </p:nvSpPr>
        <p:spPr>
          <a:xfrm>
            <a:off x="8724900" y="365125"/>
            <a:ext cx="2628900" cy="5811838"/>
          </a:xfrm>
        </p:spPr>
        <p:txBody>
          <a:bodyPr vert="eaVert"/>
          <a:lstStyle/>
          <a:p>
            <a:r>
              <a:rPr lang="en-GB"/>
              <a:t>Click to edit Master title style</a:t>
            </a:r>
            <a:endParaRPr lang="en-US"/>
          </a:p>
        </p:txBody>
      </p:sp>
      <p:sp>
        <p:nvSpPr>
          <p:cNvPr id="3" name="Vertical Text Placeholder 2">
            <a:extLst>
              <a:ext uri="{FF2B5EF4-FFF2-40B4-BE49-F238E27FC236}">
                <a16:creationId xmlns:a16="http://schemas.microsoft.com/office/drawing/2014/main" id="{79CE477F-E8CD-4DA6-FD45-696DDEF44D7B}"/>
              </a:ext>
            </a:extLst>
          </p:cNvPr>
          <p:cNvSpPr>
            <a:spLocks noGrp="1"/>
          </p:cNvSpPr>
          <p:nvPr>
            <p:ph type="body" orient="vert" idx="1"/>
          </p:nvPr>
        </p:nvSpPr>
        <p:spPr>
          <a:xfrm>
            <a:off x="838200" y="365125"/>
            <a:ext cx="7734300" cy="5811838"/>
          </a:xfrm>
        </p:spPr>
        <p:txBody>
          <a:bodyPr vert="eaVert"/>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Date Placeholder 3">
            <a:extLst>
              <a:ext uri="{FF2B5EF4-FFF2-40B4-BE49-F238E27FC236}">
                <a16:creationId xmlns:a16="http://schemas.microsoft.com/office/drawing/2014/main" id="{41E9C9B4-512D-D2F4-372A-493D5D67462A}"/>
              </a:ext>
            </a:extLst>
          </p:cNvPr>
          <p:cNvSpPr>
            <a:spLocks noGrp="1"/>
          </p:cNvSpPr>
          <p:nvPr>
            <p:ph type="dt" sz="half" idx="10"/>
          </p:nvPr>
        </p:nvSpPr>
        <p:spPr/>
        <p:txBody>
          <a:bodyPr/>
          <a:lstStyle/>
          <a:p>
            <a:fld id="{9699B68A-8CAC-D843-8B88-4C2E3C8A03A1}" type="datetimeFigureOut">
              <a:rPr lang="en-US" smtClean="0"/>
              <a:t>4/21/2026</a:t>
            </a:fld>
            <a:endParaRPr lang="en-US"/>
          </a:p>
        </p:txBody>
      </p:sp>
      <p:sp>
        <p:nvSpPr>
          <p:cNvPr id="5" name="Footer Placeholder 4">
            <a:extLst>
              <a:ext uri="{FF2B5EF4-FFF2-40B4-BE49-F238E27FC236}">
                <a16:creationId xmlns:a16="http://schemas.microsoft.com/office/drawing/2014/main" id="{B230F9CC-5BD4-01B8-5B9C-220774A2CE0D}"/>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C065851A-73B4-CECC-AC6B-582B9047B128}"/>
              </a:ext>
            </a:extLst>
          </p:cNvPr>
          <p:cNvSpPr>
            <a:spLocks noGrp="1"/>
          </p:cNvSpPr>
          <p:nvPr>
            <p:ph type="sldNum" sz="quarter" idx="12"/>
          </p:nvPr>
        </p:nvSpPr>
        <p:spPr/>
        <p:txBody>
          <a:bodyPr/>
          <a:lstStyle/>
          <a:p>
            <a:fld id="{B6868AF8-E23C-2046-A999-27518FFF876C}" type="slidenum">
              <a:rPr lang="en-US" smtClean="0"/>
              <a:t>‹#›</a:t>
            </a:fld>
            <a:endParaRPr lang="en-US"/>
          </a:p>
        </p:txBody>
      </p:sp>
    </p:spTree>
    <p:extLst>
      <p:ext uri="{BB962C8B-B14F-4D97-AF65-F5344CB8AC3E}">
        <p14:creationId xmlns:p14="http://schemas.microsoft.com/office/powerpoint/2010/main" val="3641770287"/>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19C192F7-F1C7-849D-A952-00607241CE0F}"/>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GB"/>
              <a:t>Click to edit Master title style</a:t>
            </a:r>
            <a:endParaRPr lang="en-US"/>
          </a:p>
        </p:txBody>
      </p:sp>
      <p:sp>
        <p:nvSpPr>
          <p:cNvPr id="3" name="Text Placeholder 2">
            <a:extLst>
              <a:ext uri="{FF2B5EF4-FFF2-40B4-BE49-F238E27FC236}">
                <a16:creationId xmlns:a16="http://schemas.microsoft.com/office/drawing/2014/main" id="{5B2F8CE7-6332-47C9-1B2F-C8AC94BBF145}"/>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Date Placeholder 3">
            <a:extLst>
              <a:ext uri="{FF2B5EF4-FFF2-40B4-BE49-F238E27FC236}">
                <a16:creationId xmlns:a16="http://schemas.microsoft.com/office/drawing/2014/main" id="{B12327FD-F7A7-4F7D-D937-D9B08600DA6E}"/>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9699B68A-8CAC-D843-8B88-4C2E3C8A03A1}" type="datetimeFigureOut">
              <a:rPr lang="en-US" smtClean="0"/>
              <a:t>4/21/2026</a:t>
            </a:fld>
            <a:endParaRPr lang="en-US"/>
          </a:p>
        </p:txBody>
      </p:sp>
      <p:sp>
        <p:nvSpPr>
          <p:cNvPr id="5" name="Footer Placeholder 4">
            <a:extLst>
              <a:ext uri="{FF2B5EF4-FFF2-40B4-BE49-F238E27FC236}">
                <a16:creationId xmlns:a16="http://schemas.microsoft.com/office/drawing/2014/main" id="{8521C19D-80C5-793E-123B-97B34015C2D5}"/>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a:extLst>
              <a:ext uri="{FF2B5EF4-FFF2-40B4-BE49-F238E27FC236}">
                <a16:creationId xmlns:a16="http://schemas.microsoft.com/office/drawing/2014/main" id="{440D36C3-4743-E204-DB6B-23679D0651EC}"/>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B6868AF8-E23C-2046-A999-27518FFF876C}" type="slidenum">
              <a:rPr lang="en-US" smtClean="0"/>
              <a:t>‹#›</a:t>
            </a:fld>
            <a:endParaRPr lang="en-US"/>
          </a:p>
        </p:txBody>
      </p:sp>
    </p:spTree>
    <p:extLst>
      <p:ext uri="{BB962C8B-B14F-4D97-AF65-F5344CB8AC3E}">
        <p14:creationId xmlns:p14="http://schemas.microsoft.com/office/powerpoint/2010/main" val="160372885"/>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7" Type="http://schemas.openxmlformats.org/officeDocument/2006/relationships/image" Target="../media/image6.png"/><Relationship Id="rId2" Type="http://schemas.openxmlformats.org/officeDocument/2006/relationships/image" Target="../media/image1.png"/><Relationship Id="rId1" Type="http://schemas.openxmlformats.org/officeDocument/2006/relationships/slideLayout" Target="../slideLayouts/slideLayout7.xml"/><Relationship Id="rId6" Type="http://schemas.openxmlformats.org/officeDocument/2006/relationships/image" Target="../media/image5.png"/><Relationship Id="rId5" Type="http://schemas.openxmlformats.org/officeDocument/2006/relationships/image" Target="../media/image4.png"/><Relationship Id="rId4" Type="http://schemas.openxmlformats.org/officeDocument/2006/relationships/image" Target="../media/image3.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3B02277-0E83-3D5A-8E84-F9789502DB91}"/>
            </a:ext>
          </a:extLst>
        </p:cNvPr>
        <p:cNvGrpSpPr/>
        <p:nvPr/>
      </p:nvGrpSpPr>
      <p:grpSpPr>
        <a:xfrm>
          <a:off x="0" y="0"/>
          <a:ext cx="0" cy="0"/>
          <a:chOff x="0" y="0"/>
          <a:chExt cx="0" cy="0"/>
        </a:xfrm>
      </p:grpSpPr>
      <p:sp>
        <p:nvSpPr>
          <p:cNvPr id="2" name="Text Box 8">
            <a:extLst>
              <a:ext uri="{FF2B5EF4-FFF2-40B4-BE49-F238E27FC236}">
                <a16:creationId xmlns:a16="http://schemas.microsoft.com/office/drawing/2014/main" id="{51B84A24-7609-73B5-037D-B025E98F5B4C}"/>
              </a:ext>
            </a:extLst>
          </p:cNvPr>
          <p:cNvSpPr txBox="1"/>
          <p:nvPr/>
        </p:nvSpPr>
        <p:spPr>
          <a:xfrm>
            <a:off x="3893129" y="130215"/>
            <a:ext cx="4784893" cy="6597570"/>
          </a:xfrm>
          <a:prstGeom prst="rect">
            <a:avLst/>
          </a:prstGeom>
          <a:solidFill>
            <a:schemeClr val="lt1"/>
          </a:solidFill>
          <a:ln w="6350">
            <a:solidFill>
              <a:prstClr val="black"/>
            </a:solidFill>
          </a:ln>
        </p:spPr>
        <p:txBody>
          <a:bodyPr rot="0" spcFirstLastPara="0" vert="horz" wrap="square" lIns="91440" tIns="45720" rIns="91440" bIns="45720" numCol="1" spcCol="0" rtlCol="0" fromWordArt="0" anchor="t" anchorCtr="0" forceAA="0" compatLnSpc="1">
            <a:prstTxWarp prst="textNoShape">
              <a:avLst/>
            </a:prstTxWarp>
            <a:noAutofit/>
          </a:bodyPr>
          <a:lstStyle/>
          <a:p>
            <a:pPr algn="ctr">
              <a:buNone/>
            </a:pPr>
            <a:r>
              <a:rPr lang="en-GB" sz="1600" u="sng" dirty="0">
                <a:effectLst/>
                <a:latin typeface="Comic Sans MS" panose="030F0902030302020204" pitchFamily="66" charset="0"/>
                <a:ea typeface="Times New Roman" panose="02020603050405020304" pitchFamily="18" charset="0"/>
                <a:cs typeface="Arial" panose="020B0604020202020204" pitchFamily="34" charset="0"/>
              </a:rPr>
              <a:t>Starfish Year 1 and 2 Homework</a:t>
            </a:r>
            <a:endParaRPr lang="en-GB" sz="1600" dirty="0">
              <a:effectLst/>
              <a:latin typeface="Times New Roman" panose="02020603050405020304" pitchFamily="18" charset="0"/>
              <a:ea typeface="Times New Roman" panose="02020603050405020304" pitchFamily="18" charset="0"/>
            </a:endParaRPr>
          </a:p>
          <a:p>
            <a:pPr algn="ctr">
              <a:buNone/>
            </a:pPr>
            <a:r>
              <a:rPr lang="en-GB" sz="1800" u="none" strike="noStrike" dirty="0">
                <a:effectLst/>
                <a:latin typeface="Comic Sans MS" panose="030F0902030302020204" pitchFamily="66" charset="0"/>
                <a:ea typeface="Times New Roman" panose="02020603050405020304" pitchFamily="18" charset="0"/>
                <a:cs typeface="Arial" panose="020B0604020202020204" pitchFamily="34" charset="0"/>
              </a:rPr>
              <a:t> </a:t>
            </a:r>
            <a:r>
              <a:rPr lang="en-GB" sz="1800" b="1" u="none" strike="noStrike" dirty="0">
                <a:solidFill>
                  <a:srgbClr val="0432FF"/>
                </a:solidFill>
                <a:latin typeface="Comic Sans MS" panose="030F0902030302020204" pitchFamily="66" charset="0"/>
                <a:ea typeface="Times New Roman" panose="02020603050405020304" pitchFamily="18" charset="0"/>
                <a:cs typeface="Arial" panose="020B0604020202020204" pitchFamily="34" charset="0"/>
              </a:rPr>
              <a:t>Castles, Knights and Dragons</a:t>
            </a:r>
            <a:r>
              <a:rPr lang="en-GB" b="1" dirty="0">
                <a:solidFill>
                  <a:srgbClr val="0432FF"/>
                </a:solidFill>
                <a:effectLst/>
                <a:latin typeface="Comic Sans MS" panose="030F0902030302020204" pitchFamily="66" charset="0"/>
                <a:ea typeface="Times New Roman" panose="02020603050405020304" pitchFamily="18" charset="0"/>
                <a:cs typeface="Arial" panose="020B0604020202020204" pitchFamily="34" charset="0"/>
              </a:rPr>
              <a:t>!</a:t>
            </a:r>
            <a:endParaRPr lang="en-GB" dirty="0">
              <a:solidFill>
                <a:srgbClr val="0432FF"/>
              </a:solidFill>
              <a:effectLst/>
              <a:latin typeface="Times New Roman" panose="02020603050405020304" pitchFamily="18" charset="0"/>
              <a:ea typeface="Times New Roman" panose="02020603050405020304" pitchFamily="18" charset="0"/>
            </a:endParaRPr>
          </a:p>
          <a:p>
            <a:pPr algn="ctr">
              <a:buNone/>
            </a:pPr>
            <a:r>
              <a:rPr lang="en-GB" b="1" dirty="0">
                <a:solidFill>
                  <a:srgbClr val="0432FF"/>
                </a:solidFill>
                <a:latin typeface="Comic Sans MS" panose="030F0902030302020204" pitchFamily="66" charset="0"/>
                <a:ea typeface="Times New Roman" panose="02020603050405020304" pitchFamily="18" charset="0"/>
              </a:rPr>
              <a:t>Summer </a:t>
            </a:r>
            <a:r>
              <a:rPr lang="en-GB" b="1" dirty="0">
                <a:solidFill>
                  <a:srgbClr val="0432FF"/>
                </a:solidFill>
                <a:effectLst/>
                <a:latin typeface="Comic Sans MS" panose="030F0902030302020204" pitchFamily="66" charset="0"/>
                <a:ea typeface="Times New Roman" panose="02020603050405020304" pitchFamily="18" charset="0"/>
              </a:rPr>
              <a:t>Term 1st</a:t>
            </a:r>
            <a:r>
              <a:rPr lang="en-GB" b="1" dirty="0">
                <a:solidFill>
                  <a:srgbClr val="0432FF"/>
                </a:solidFill>
                <a:latin typeface="Comic Sans MS" panose="030F0902030302020204" pitchFamily="66" charset="0"/>
                <a:ea typeface="Times New Roman" panose="02020603050405020304" pitchFamily="18" charset="0"/>
              </a:rPr>
              <a:t> half</a:t>
            </a:r>
            <a:r>
              <a:rPr lang="en-GB" b="1" dirty="0">
                <a:solidFill>
                  <a:srgbClr val="0432FF"/>
                </a:solidFill>
                <a:effectLst/>
                <a:latin typeface="Comic Sans MS" panose="030F0902030302020204" pitchFamily="66" charset="0"/>
                <a:ea typeface="Times New Roman" panose="02020603050405020304" pitchFamily="18" charset="0"/>
              </a:rPr>
              <a:t> 2026</a:t>
            </a:r>
            <a:endParaRPr lang="en-GB" b="1" dirty="0">
              <a:solidFill>
                <a:srgbClr val="0432FF"/>
              </a:solidFill>
              <a:effectLst/>
              <a:latin typeface="Times New Roman" panose="02020603050405020304" pitchFamily="18" charset="0"/>
              <a:ea typeface="Times New Roman" panose="02020603050405020304" pitchFamily="18" charset="0"/>
            </a:endParaRPr>
          </a:p>
          <a:p>
            <a:pPr>
              <a:buNone/>
            </a:pPr>
            <a:br>
              <a:rPr lang="en-GB" sz="1000" b="1" dirty="0">
                <a:effectLst/>
                <a:latin typeface="Times New Roman" panose="02020603050405020304" pitchFamily="18" charset="0"/>
                <a:ea typeface="Times New Roman" panose="02020603050405020304" pitchFamily="18" charset="0"/>
              </a:rPr>
            </a:br>
            <a:r>
              <a:rPr lang="en-GB" sz="1200" dirty="0">
                <a:solidFill>
                  <a:srgbClr val="000000"/>
                </a:solidFill>
                <a:effectLst/>
                <a:latin typeface="Comic Sans MS" panose="030F0902030302020204" pitchFamily="66" charset="0"/>
                <a:ea typeface="Times New Roman" panose="02020603050405020304" pitchFamily="18" charset="0"/>
              </a:rPr>
              <a:t>Over this half term you need to complete </a:t>
            </a:r>
            <a:r>
              <a:rPr lang="en-GB" sz="1200" dirty="0">
                <a:solidFill>
                  <a:srgbClr val="000000"/>
                </a:solidFill>
                <a:effectLst/>
                <a:highlight>
                  <a:srgbClr val="FFFF00"/>
                </a:highlight>
                <a:latin typeface="Comic Sans MS" panose="030F0902030302020204" pitchFamily="66" charset="0"/>
                <a:ea typeface="Times New Roman" panose="02020603050405020304" pitchFamily="18" charset="0"/>
              </a:rPr>
              <a:t>at </a:t>
            </a:r>
            <a:r>
              <a:rPr lang="en-GB" sz="1200">
                <a:solidFill>
                  <a:srgbClr val="000000"/>
                </a:solidFill>
                <a:effectLst/>
                <a:highlight>
                  <a:srgbClr val="FFFF00"/>
                </a:highlight>
                <a:latin typeface="Comic Sans MS" panose="030F0902030302020204" pitchFamily="66" charset="0"/>
                <a:ea typeface="Times New Roman" panose="02020603050405020304" pitchFamily="18" charset="0"/>
              </a:rPr>
              <a:t>least 2 </a:t>
            </a:r>
            <a:r>
              <a:rPr lang="en-GB" sz="1200" dirty="0">
                <a:solidFill>
                  <a:srgbClr val="000000"/>
                </a:solidFill>
                <a:effectLst/>
                <a:highlight>
                  <a:srgbClr val="FFFF00"/>
                </a:highlight>
                <a:latin typeface="Comic Sans MS" panose="030F0902030302020204" pitchFamily="66" charset="0"/>
                <a:ea typeface="Times New Roman" panose="02020603050405020304" pitchFamily="18" charset="0"/>
              </a:rPr>
              <a:t>activities, </a:t>
            </a:r>
            <a:r>
              <a:rPr lang="en-GB" sz="1200" dirty="0">
                <a:solidFill>
                  <a:srgbClr val="000000"/>
                </a:solidFill>
                <a:effectLst/>
                <a:latin typeface="Comic Sans MS" panose="030F0902030302020204" pitchFamily="66" charset="0"/>
                <a:ea typeface="Times New Roman" panose="02020603050405020304" pitchFamily="18" charset="0"/>
              </a:rPr>
              <a:t>including my Maths.</a:t>
            </a:r>
            <a:r>
              <a:rPr lang="en-GB" sz="1200" b="1" dirty="0">
                <a:solidFill>
                  <a:srgbClr val="00B050"/>
                </a:solidFill>
                <a:effectLst/>
                <a:latin typeface="Comic Sans MS" panose="030F0902030302020204" pitchFamily="66" charset="0"/>
                <a:ea typeface="Times New Roman" panose="02020603050405020304" pitchFamily="18" charset="0"/>
              </a:rPr>
              <a:t> You can choose any </a:t>
            </a:r>
            <a:r>
              <a:rPr lang="en-GB" sz="1200" b="1" dirty="0" err="1">
                <a:solidFill>
                  <a:srgbClr val="00B050"/>
                </a:solidFill>
                <a:effectLst/>
                <a:latin typeface="Comic Sans MS" panose="030F0902030302020204" pitchFamily="66" charset="0"/>
                <a:ea typeface="Times New Roman" panose="02020603050405020304" pitchFamily="18" charset="0"/>
              </a:rPr>
              <a:t>homeworks</a:t>
            </a:r>
            <a:r>
              <a:rPr lang="en-GB" sz="1200" b="1" dirty="0">
                <a:solidFill>
                  <a:srgbClr val="00B050"/>
                </a:solidFill>
                <a:effectLst/>
                <a:latin typeface="Comic Sans MS" panose="030F0902030302020204" pitchFamily="66" charset="0"/>
                <a:ea typeface="Times New Roman" panose="02020603050405020304" pitchFamily="18" charset="0"/>
              </a:rPr>
              <a:t> from this sheet or the previous half term. </a:t>
            </a:r>
          </a:p>
          <a:p>
            <a:pPr>
              <a:buNone/>
            </a:pPr>
            <a:r>
              <a:rPr lang="en-GB" sz="1200" dirty="0">
                <a:solidFill>
                  <a:srgbClr val="000000"/>
                </a:solidFill>
                <a:effectLst/>
                <a:latin typeface="Comic Sans MS" panose="030F0902030302020204" pitchFamily="66" charset="0"/>
                <a:ea typeface="Times New Roman" panose="02020603050405020304" pitchFamily="18" charset="0"/>
              </a:rPr>
              <a:t>Please hand in, or post on Class Dojo, by the following dates:</a:t>
            </a:r>
            <a:endParaRPr lang="en-GB" sz="2000" dirty="0">
              <a:effectLst/>
              <a:latin typeface="Times New Roman" panose="02020603050405020304" pitchFamily="18" charset="0"/>
              <a:ea typeface="Times New Roman" panose="02020603050405020304" pitchFamily="18" charset="0"/>
            </a:endParaRPr>
          </a:p>
          <a:p>
            <a:pPr>
              <a:buNone/>
            </a:pPr>
            <a:r>
              <a:rPr lang="en-GB" sz="1200" b="1" dirty="0">
                <a:solidFill>
                  <a:srgbClr val="FF0000"/>
                </a:solidFill>
                <a:effectLst/>
                <a:latin typeface="Comic Sans MS" panose="030F0902030302020204" pitchFamily="66" charset="0"/>
                <a:ea typeface="Times New Roman" panose="02020603050405020304" pitchFamily="18" charset="0"/>
              </a:rPr>
              <a:t>Thursday 30</a:t>
            </a:r>
            <a:r>
              <a:rPr lang="en-GB" sz="1200" b="1" baseline="30000" dirty="0">
                <a:solidFill>
                  <a:srgbClr val="FF0000"/>
                </a:solidFill>
                <a:effectLst/>
                <a:latin typeface="Comic Sans MS" panose="030F0902030302020204" pitchFamily="66" charset="0"/>
                <a:ea typeface="Times New Roman" panose="02020603050405020304" pitchFamily="18" charset="0"/>
              </a:rPr>
              <a:t>th</a:t>
            </a:r>
            <a:r>
              <a:rPr lang="en-GB" sz="1200" b="1" dirty="0">
                <a:solidFill>
                  <a:srgbClr val="FF0000"/>
                </a:solidFill>
                <a:effectLst/>
                <a:latin typeface="Comic Sans MS" panose="030F0902030302020204" pitchFamily="66" charset="0"/>
                <a:ea typeface="Times New Roman" panose="02020603050405020304" pitchFamily="18" charset="0"/>
              </a:rPr>
              <a:t> April, the second by Thursday </a:t>
            </a:r>
            <a:r>
              <a:rPr lang="en-GB" sz="1200" b="1" dirty="0">
                <a:solidFill>
                  <a:srgbClr val="FF0000"/>
                </a:solidFill>
                <a:latin typeface="Comic Sans MS" panose="030F0902030302020204" pitchFamily="66" charset="0"/>
                <a:ea typeface="Times New Roman" panose="02020603050405020304" pitchFamily="18" charset="0"/>
              </a:rPr>
              <a:t>14</a:t>
            </a:r>
            <a:r>
              <a:rPr lang="en-GB" sz="1200" b="1" baseline="30000" dirty="0">
                <a:solidFill>
                  <a:srgbClr val="FF0000"/>
                </a:solidFill>
                <a:effectLst/>
                <a:latin typeface="Comic Sans MS" panose="030F0902030302020204" pitchFamily="66" charset="0"/>
                <a:ea typeface="Times New Roman" panose="02020603050405020304" pitchFamily="18" charset="0"/>
              </a:rPr>
              <a:t>th</a:t>
            </a:r>
            <a:r>
              <a:rPr lang="en-GB" sz="1200" b="1" dirty="0">
                <a:solidFill>
                  <a:srgbClr val="FF0000"/>
                </a:solidFill>
                <a:effectLst/>
                <a:latin typeface="Comic Sans MS" panose="030F0902030302020204" pitchFamily="66" charset="0"/>
                <a:ea typeface="Times New Roman" panose="02020603050405020304" pitchFamily="18" charset="0"/>
              </a:rPr>
              <a:t> May.</a:t>
            </a:r>
          </a:p>
          <a:p>
            <a:pPr>
              <a:buNone/>
            </a:pPr>
            <a:endParaRPr lang="en-GB" sz="1200" dirty="0">
              <a:solidFill>
                <a:srgbClr val="00B050"/>
              </a:solidFill>
              <a:effectLst/>
              <a:latin typeface="Comic Sans MS" panose="030F0902030302020204" pitchFamily="66" charset="0"/>
              <a:ea typeface="Times New Roman" panose="02020603050405020304" pitchFamily="18" charset="0"/>
            </a:endParaRPr>
          </a:p>
          <a:p>
            <a:pPr>
              <a:buNone/>
            </a:pPr>
            <a:r>
              <a:rPr lang="en-GB" sz="1200" b="1" u="sng" dirty="0">
                <a:latin typeface="Comic Sans MS" panose="030F0902030302020204" pitchFamily="66" charset="0"/>
                <a:ea typeface="Times New Roman" panose="02020603050405020304" pitchFamily="18" charset="0"/>
              </a:rPr>
              <a:t>Reading</a:t>
            </a:r>
            <a:r>
              <a:rPr lang="en-GB" sz="1200" dirty="0">
                <a:latin typeface="Comic Sans MS" panose="030F0902030302020204" pitchFamily="66" charset="0"/>
                <a:ea typeface="Times New Roman" panose="02020603050405020304" pitchFamily="18" charset="0"/>
              </a:rPr>
              <a:t> Please hear your child read daily.</a:t>
            </a:r>
            <a:endParaRPr lang="en-GB" sz="2000" dirty="0">
              <a:effectLst/>
              <a:latin typeface="Times New Roman" panose="02020603050405020304" pitchFamily="18" charset="0"/>
              <a:ea typeface="Times New Roman" panose="02020603050405020304" pitchFamily="18" charset="0"/>
            </a:endParaRPr>
          </a:p>
          <a:p>
            <a:pPr>
              <a:buNone/>
            </a:pPr>
            <a:endParaRPr lang="en-GB" sz="1200" b="1" u="sng" dirty="0">
              <a:solidFill>
                <a:srgbClr val="000000"/>
              </a:solidFill>
              <a:effectLst/>
              <a:latin typeface="Comic Sans MS" panose="030F0902030302020204" pitchFamily="66" charset="0"/>
              <a:ea typeface="Times New Roman" panose="02020603050405020304" pitchFamily="18" charset="0"/>
            </a:endParaRPr>
          </a:p>
          <a:p>
            <a:pPr>
              <a:buNone/>
            </a:pPr>
            <a:r>
              <a:rPr lang="en-GB" sz="1100" b="1" u="sng" dirty="0">
                <a:solidFill>
                  <a:srgbClr val="000000"/>
                </a:solidFill>
                <a:effectLst/>
                <a:latin typeface="Comic Sans MS" panose="030F0902030302020204" pitchFamily="66" charset="0"/>
                <a:ea typeface="Times New Roman" panose="02020603050405020304" pitchFamily="18" charset="0"/>
              </a:rPr>
              <a:t>Spellings</a:t>
            </a:r>
            <a:r>
              <a:rPr lang="en-GB" sz="1100" dirty="0">
                <a:solidFill>
                  <a:srgbClr val="000000"/>
                </a:solidFill>
                <a:effectLst/>
                <a:latin typeface="Comic Sans MS" panose="030F0902030302020204" pitchFamily="66" charset="0"/>
                <a:ea typeface="Times New Roman" panose="02020603050405020304" pitchFamily="18" charset="0"/>
              </a:rPr>
              <a:t> </a:t>
            </a:r>
            <a:r>
              <a:rPr lang="en-GB" sz="1100" dirty="0">
                <a:solidFill>
                  <a:srgbClr val="000000"/>
                </a:solidFill>
                <a:effectLst/>
                <a:highlight>
                  <a:srgbClr val="FFFF00"/>
                </a:highlight>
                <a:latin typeface="Comic Sans MS" panose="030F0902030302020204" pitchFamily="66" charset="0"/>
                <a:ea typeface="Times New Roman" panose="02020603050405020304" pitchFamily="18" charset="0"/>
              </a:rPr>
              <a:t>(Year 2 who have finished the phonics programme only)</a:t>
            </a:r>
            <a:r>
              <a:rPr lang="en-GB" sz="1100" dirty="0">
                <a:solidFill>
                  <a:srgbClr val="000000"/>
                </a:solidFill>
                <a:effectLst/>
                <a:latin typeface="Comic Sans MS" panose="030F0902030302020204" pitchFamily="66" charset="0"/>
                <a:ea typeface="Times New Roman" panose="02020603050405020304" pitchFamily="18" charset="0"/>
              </a:rPr>
              <a:t> New Year 2 spelling lists have been posted on Dojo and the children will be bringing home paper copies. Please practise with your child. </a:t>
            </a:r>
          </a:p>
          <a:p>
            <a:pPr>
              <a:buNone/>
            </a:pPr>
            <a:endParaRPr lang="en-GB" sz="1100" dirty="0">
              <a:solidFill>
                <a:srgbClr val="000000"/>
              </a:solidFill>
              <a:effectLst/>
              <a:latin typeface="Comic Sans MS" panose="030F0902030302020204" pitchFamily="66" charset="0"/>
              <a:ea typeface="Times New Roman" panose="02020603050405020304" pitchFamily="18" charset="0"/>
            </a:endParaRPr>
          </a:p>
          <a:p>
            <a:pPr>
              <a:buNone/>
            </a:pPr>
            <a:r>
              <a:rPr lang="en-GB" sz="1100" b="1" u="sng" dirty="0">
                <a:effectLst/>
                <a:latin typeface="Comic Sans MS" panose="030F0902030302020204" pitchFamily="66" charset="0"/>
                <a:ea typeface="Times New Roman" panose="02020603050405020304" pitchFamily="18" charset="0"/>
              </a:rPr>
              <a:t>My Maths</a:t>
            </a:r>
            <a:r>
              <a:rPr lang="en-GB" sz="1100" dirty="0">
                <a:effectLst/>
                <a:latin typeface="Comic Sans MS" panose="030F0902030302020204" pitchFamily="66" charset="0"/>
                <a:ea typeface="Times New Roman" panose="02020603050405020304" pitchFamily="18" charset="0"/>
              </a:rPr>
              <a:t> –</a:t>
            </a:r>
            <a:r>
              <a:rPr lang="en-GB" sz="1100" dirty="0">
                <a:highlight>
                  <a:srgbClr val="FFFF00"/>
                </a:highlight>
                <a:latin typeface="Comic Sans MS" panose="030F0902030302020204" pitchFamily="66" charset="0"/>
                <a:ea typeface="Times New Roman" panose="02020603050405020304" pitchFamily="18" charset="0"/>
              </a:rPr>
              <a:t>T</a:t>
            </a:r>
            <a:r>
              <a:rPr lang="en-GB" sz="1100" dirty="0">
                <a:effectLst/>
                <a:highlight>
                  <a:srgbClr val="FFFF00"/>
                </a:highlight>
                <a:latin typeface="Comic Sans MS" panose="030F0902030302020204" pitchFamily="66" charset="0"/>
                <a:ea typeface="Times New Roman" panose="02020603050405020304" pitchFamily="18" charset="0"/>
              </a:rPr>
              <a:t>his is a compulsory homework. </a:t>
            </a:r>
            <a:r>
              <a:rPr lang="en-GB" sz="1100" dirty="0">
                <a:solidFill>
                  <a:srgbClr val="000000"/>
                </a:solidFill>
                <a:highlight>
                  <a:srgbClr val="FFFF00"/>
                </a:highlight>
                <a:latin typeface="Comic Sans MS" panose="030F0902030302020204" pitchFamily="66" charset="0"/>
                <a:ea typeface="Times New Roman" panose="02020603050405020304" pitchFamily="18" charset="0"/>
              </a:rPr>
              <a:t>All </a:t>
            </a:r>
            <a:r>
              <a:rPr lang="en-GB" sz="1100" dirty="0">
                <a:solidFill>
                  <a:srgbClr val="000000"/>
                </a:solidFill>
                <a:effectLst/>
                <a:highlight>
                  <a:srgbClr val="FFFF00"/>
                </a:highlight>
                <a:latin typeface="Comic Sans MS" panose="030F0902030302020204" pitchFamily="66" charset="0"/>
                <a:ea typeface="Times New Roman" panose="02020603050405020304" pitchFamily="18" charset="0"/>
              </a:rPr>
              <a:t>3 tasks </a:t>
            </a:r>
            <a:r>
              <a:rPr lang="en-GB" sz="1100" dirty="0">
                <a:solidFill>
                  <a:srgbClr val="000000"/>
                </a:solidFill>
                <a:highlight>
                  <a:srgbClr val="FFFF00"/>
                </a:highlight>
                <a:latin typeface="Comic Sans MS" panose="030F0902030302020204" pitchFamily="66" charset="0"/>
                <a:ea typeface="Times New Roman" panose="02020603050405020304" pitchFamily="18" charset="0"/>
              </a:rPr>
              <a:t>set </a:t>
            </a:r>
            <a:r>
              <a:rPr lang="en-GB" sz="1100" dirty="0">
                <a:solidFill>
                  <a:srgbClr val="000000"/>
                </a:solidFill>
                <a:effectLst/>
                <a:highlight>
                  <a:srgbClr val="FFFF00"/>
                </a:highlight>
                <a:latin typeface="Comic Sans MS" panose="030F0902030302020204" pitchFamily="66" charset="0"/>
                <a:ea typeface="Times New Roman" panose="02020603050405020304" pitchFamily="18" charset="0"/>
              </a:rPr>
              <a:t>count as one homework.</a:t>
            </a:r>
            <a:endParaRPr lang="en-GB" dirty="0">
              <a:effectLst/>
              <a:latin typeface="Times New Roman" panose="02020603050405020304" pitchFamily="18" charset="0"/>
              <a:ea typeface="Times New Roman" panose="02020603050405020304" pitchFamily="18" charset="0"/>
            </a:endParaRPr>
          </a:p>
          <a:p>
            <a:pPr>
              <a:buNone/>
            </a:pPr>
            <a:r>
              <a:rPr lang="en-GB" sz="1200" dirty="0">
                <a:solidFill>
                  <a:srgbClr val="000000"/>
                </a:solidFill>
                <a:effectLst/>
                <a:latin typeface="Comic Sans MS" panose="030F0902030302020204" pitchFamily="66" charset="0"/>
                <a:ea typeface="Times New Roman" panose="02020603050405020304" pitchFamily="18" charset="0"/>
              </a:rPr>
              <a:t> </a:t>
            </a:r>
            <a:endParaRPr lang="en-GB" sz="1200" b="1" dirty="0">
              <a:latin typeface="Comic Sans MS" panose="030F0902030302020204" pitchFamily="66" charset="0"/>
              <a:ea typeface="Times New Roman" panose="02020603050405020304" pitchFamily="18" charset="0"/>
            </a:endParaRPr>
          </a:p>
          <a:p>
            <a:pPr>
              <a:buNone/>
            </a:pPr>
            <a:r>
              <a:rPr lang="en-GB" sz="1200" b="1" u="sng" dirty="0">
                <a:latin typeface="Comic Sans MS" panose="030F0902030302020204" pitchFamily="66" charset="0"/>
                <a:ea typeface="Times New Roman" panose="02020603050405020304" pitchFamily="18" charset="0"/>
              </a:rPr>
              <a:t>Literacy</a:t>
            </a:r>
            <a:r>
              <a:rPr lang="en-GB" sz="1200" b="1" dirty="0">
                <a:latin typeface="Comic Sans MS" panose="030F0902030302020204" pitchFamily="66" charset="0"/>
                <a:ea typeface="Times New Roman" panose="02020603050405020304" pitchFamily="18" charset="0"/>
              </a:rPr>
              <a:t> – </a:t>
            </a:r>
            <a:r>
              <a:rPr lang="en-GB" sz="1200" dirty="0">
                <a:latin typeface="Comic Sans MS" panose="030F0902030302020204" pitchFamily="66" charset="0"/>
                <a:ea typeface="Times New Roman" panose="02020603050405020304" pitchFamily="18" charset="0"/>
              </a:rPr>
              <a:t>We have looked at lots of poems in school. Now it’s your turn! Write a poem about a dragon – start by mind mapping lots of different adjectives and powerful verbs to describe dragons. Your final poem could be an acrostic, shape poem, rhyming or whatever you like. Decorate it and practise reading it aloud at home so you can share with the class if you like.</a:t>
            </a:r>
            <a:endParaRPr lang="en-GB" sz="1200" u="sng" dirty="0">
              <a:latin typeface="Comic Sans MS" panose="030F0902030302020204" pitchFamily="66" charset="0"/>
              <a:ea typeface="Times New Roman" panose="02020603050405020304" pitchFamily="18" charset="0"/>
            </a:endParaRPr>
          </a:p>
          <a:p>
            <a:pPr>
              <a:buNone/>
            </a:pPr>
            <a:endParaRPr lang="en-GB" sz="1600" b="1" u="sng" dirty="0">
              <a:latin typeface="Comic Sans MS" panose="030F0902030302020204" pitchFamily="66" charset="0"/>
              <a:ea typeface="Times New Roman" panose="02020603050405020304" pitchFamily="18" charset="0"/>
            </a:endParaRPr>
          </a:p>
          <a:p>
            <a:pPr>
              <a:buNone/>
            </a:pPr>
            <a:r>
              <a:rPr lang="en-GB" sz="1100" b="1" u="sng" dirty="0">
                <a:effectLst/>
                <a:latin typeface="Comic Sans MS" panose="030F0902030302020204" pitchFamily="66" charset="0"/>
                <a:ea typeface="Times New Roman" panose="02020603050405020304" pitchFamily="18" charset="0"/>
              </a:rPr>
              <a:t>DT </a:t>
            </a:r>
            <a:r>
              <a:rPr lang="en-GB" sz="1100" dirty="0">
                <a:effectLst/>
                <a:latin typeface="Comic Sans MS" panose="030F0702030302020204" pitchFamily="66" charset="0"/>
                <a:ea typeface="Times New Roman" panose="02020603050405020304" pitchFamily="18" charset="0"/>
              </a:rPr>
              <a:t>– make a model castle out of recycled materials or whatever you choose. Include typical </a:t>
            </a:r>
            <a:r>
              <a:rPr lang="en-GB" sz="1100" dirty="0">
                <a:latin typeface="Comic Sans MS" panose="030F0702030302020204" pitchFamily="66" charset="0"/>
                <a:ea typeface="Times New Roman" panose="02020603050405020304" pitchFamily="18" charset="0"/>
              </a:rPr>
              <a:t>features </a:t>
            </a:r>
            <a:r>
              <a:rPr lang="en-GB" sz="1100" dirty="0">
                <a:effectLst/>
                <a:latin typeface="Comic Sans MS" panose="030F0702030302020204" pitchFamily="66" charset="0"/>
                <a:ea typeface="Times New Roman" panose="02020603050405020304" pitchFamily="18" charset="0"/>
              </a:rPr>
              <a:t>of a castle e.g. moat, drawbridge, arrow slits, turrets, battlements maybe even some occupants! Label the features clearly.</a:t>
            </a:r>
          </a:p>
          <a:p>
            <a:pPr>
              <a:buNone/>
            </a:pPr>
            <a:endParaRPr lang="en-GB" sz="1100" dirty="0">
              <a:effectLst/>
              <a:latin typeface="Comic Sans MS" panose="030F0702030302020204" pitchFamily="66" charset="0"/>
              <a:ea typeface="Times New Roman" panose="02020603050405020304" pitchFamily="18" charset="0"/>
            </a:endParaRPr>
          </a:p>
          <a:p>
            <a:pPr>
              <a:buNone/>
            </a:pPr>
            <a:r>
              <a:rPr lang="en-GB" sz="1100" b="1" u="sng" dirty="0">
                <a:effectLst/>
                <a:latin typeface="Comic Sans MS" panose="030F0702030302020204" pitchFamily="66" charset="0"/>
                <a:ea typeface="Times New Roman" panose="02020603050405020304" pitchFamily="18" charset="0"/>
              </a:rPr>
              <a:t>Quiz –</a:t>
            </a:r>
            <a:r>
              <a:rPr lang="en-GB" sz="1400" b="1" dirty="0">
                <a:effectLst/>
                <a:latin typeface="Comic Sans MS" panose="030F0702030302020204" pitchFamily="66" charset="0"/>
                <a:ea typeface="Times New Roman" panose="02020603050405020304" pitchFamily="18" charset="0"/>
              </a:rPr>
              <a:t>  </a:t>
            </a:r>
            <a:r>
              <a:rPr lang="en-GB" sz="1100" dirty="0">
                <a:effectLst/>
                <a:latin typeface="Comic Sans MS" panose="030F0702030302020204" pitchFamily="66" charset="0"/>
                <a:ea typeface="Times New Roman" panose="02020603050405020304" pitchFamily="18" charset="0"/>
              </a:rPr>
              <a:t>Answer the questions in the quiz in your best </a:t>
            </a:r>
          </a:p>
          <a:p>
            <a:pPr>
              <a:buNone/>
            </a:pPr>
            <a:r>
              <a:rPr lang="en-GB" sz="1100" dirty="0">
                <a:effectLst/>
                <a:latin typeface="Comic Sans MS" panose="030F0702030302020204" pitchFamily="66" charset="0"/>
                <a:ea typeface="Times New Roman" panose="02020603050405020304" pitchFamily="18" charset="0"/>
              </a:rPr>
              <a:t>Handwriting, remembering capital letters and full stops.</a:t>
            </a:r>
            <a:endParaRPr lang="en-GB" sz="1400" dirty="0">
              <a:effectLst/>
              <a:latin typeface="Comic Sans MS" panose="030F0702030302020204" pitchFamily="66" charset="0"/>
              <a:ea typeface="Times New Roman" panose="02020603050405020304" pitchFamily="18" charset="0"/>
            </a:endParaRPr>
          </a:p>
          <a:p>
            <a:pPr>
              <a:buNone/>
            </a:pPr>
            <a:r>
              <a:rPr lang="en-GB" sz="1200" dirty="0">
                <a:effectLst/>
                <a:latin typeface="Times New Roman" panose="02020603050405020304" pitchFamily="18" charset="0"/>
                <a:ea typeface="Times New Roman" panose="02020603050405020304" pitchFamily="18" charset="0"/>
              </a:rPr>
              <a:t> </a:t>
            </a:r>
          </a:p>
          <a:p>
            <a:pPr algn="ctr">
              <a:buNone/>
            </a:pPr>
            <a:br>
              <a:rPr lang="en-GB" sz="1000" dirty="0">
                <a:effectLst/>
                <a:latin typeface="Bradley Hand" pitchFamily="2" charset="77"/>
                <a:ea typeface="Times New Roman" panose="02020603050405020304" pitchFamily="18" charset="0"/>
              </a:rPr>
            </a:br>
            <a:br>
              <a:rPr lang="en-GB" sz="1400" dirty="0">
                <a:effectLst/>
                <a:latin typeface="Bradley Hand" pitchFamily="2" charset="77"/>
                <a:ea typeface="Times New Roman" panose="02020603050405020304" pitchFamily="18" charset="0"/>
              </a:rPr>
            </a:br>
            <a:r>
              <a:rPr lang="en-GB" sz="1400" dirty="0">
                <a:effectLst/>
                <a:latin typeface="Bradley Hand" pitchFamily="2" charset="77"/>
                <a:ea typeface="Times New Roman" panose="02020603050405020304" pitchFamily="18" charset="0"/>
              </a:rPr>
              <a:t>  </a:t>
            </a:r>
            <a:endParaRPr lang="en-GB" sz="1200" dirty="0">
              <a:effectLst/>
              <a:latin typeface="Times New Roman" panose="02020603050405020304" pitchFamily="18" charset="0"/>
              <a:ea typeface="Times New Roman" panose="02020603050405020304" pitchFamily="18" charset="0"/>
            </a:endParaRPr>
          </a:p>
          <a:p>
            <a:pPr>
              <a:buNone/>
            </a:pPr>
            <a:r>
              <a:rPr lang="en-GB" sz="1400" dirty="0">
                <a:effectLst/>
                <a:latin typeface="Bradley Hand" pitchFamily="2" charset="77"/>
                <a:ea typeface="Times New Roman" panose="02020603050405020304" pitchFamily="18" charset="0"/>
              </a:rPr>
              <a:t> </a:t>
            </a:r>
            <a:endParaRPr lang="en-GB" sz="1200" dirty="0">
              <a:effectLst/>
              <a:latin typeface="Times New Roman" panose="02020603050405020304" pitchFamily="18" charset="0"/>
              <a:ea typeface="Times New Roman" panose="02020603050405020304" pitchFamily="18" charset="0"/>
            </a:endParaRPr>
          </a:p>
          <a:p>
            <a:pPr algn="ctr">
              <a:buNone/>
            </a:pPr>
            <a:r>
              <a:rPr lang="en-GB" sz="1400" dirty="0">
                <a:effectLst/>
                <a:latin typeface="Bradley Hand" pitchFamily="2" charset="77"/>
                <a:ea typeface="Times New Roman" panose="02020603050405020304" pitchFamily="18" charset="0"/>
              </a:rPr>
              <a:t> </a:t>
            </a:r>
            <a:endParaRPr lang="en-GB" sz="1200" dirty="0">
              <a:effectLst/>
              <a:latin typeface="Times New Roman" panose="02020603050405020304" pitchFamily="18" charset="0"/>
              <a:ea typeface="Times New Roman" panose="02020603050405020304" pitchFamily="18" charset="0"/>
            </a:endParaRPr>
          </a:p>
        </p:txBody>
      </p:sp>
      <p:sp>
        <p:nvSpPr>
          <p:cNvPr id="3" name="Text Box 59">
            <a:extLst>
              <a:ext uri="{FF2B5EF4-FFF2-40B4-BE49-F238E27FC236}">
                <a16:creationId xmlns:a16="http://schemas.microsoft.com/office/drawing/2014/main" id="{86943022-324E-8F02-95BF-CF2272A39C4C}"/>
              </a:ext>
            </a:extLst>
          </p:cNvPr>
          <p:cNvSpPr txBox="1"/>
          <p:nvPr/>
        </p:nvSpPr>
        <p:spPr>
          <a:xfrm>
            <a:off x="218322" y="77489"/>
            <a:ext cx="3609475" cy="6684644"/>
          </a:xfrm>
          <a:prstGeom prst="rect">
            <a:avLst/>
          </a:prstGeom>
          <a:solidFill>
            <a:schemeClr val="lt1"/>
          </a:solidFill>
          <a:ln w="6350">
            <a:solidFill>
              <a:prstClr val="black"/>
            </a:solidFill>
          </a:ln>
        </p:spPr>
        <p:txBody>
          <a:bodyPr rot="0" spcFirstLastPara="0" vert="horz" wrap="square" lIns="91440" tIns="45720" rIns="91440" bIns="45720" numCol="1" spcCol="0" rtlCol="0" fromWordArt="0" anchor="t" anchorCtr="0" forceAA="0" compatLnSpc="1">
            <a:prstTxWarp prst="textNoShape">
              <a:avLst/>
            </a:prstTxWarp>
            <a:noAutofit/>
          </a:bodyPr>
          <a:lstStyle/>
          <a:p>
            <a:pPr algn="ctr">
              <a:buNone/>
            </a:pPr>
            <a:r>
              <a:rPr lang="en-GB" sz="1000" dirty="0">
                <a:effectLst/>
                <a:latin typeface="Avenir Book" panose="02000503020000020003" pitchFamily="2" charset="0"/>
                <a:ea typeface="Times New Roman" panose="02020603050405020304" pitchFamily="18" charset="0"/>
              </a:rPr>
              <a:t> </a:t>
            </a:r>
            <a:endParaRPr lang="en-GB" sz="1200" dirty="0">
              <a:effectLst/>
              <a:latin typeface="Times New Roman" panose="02020603050405020304" pitchFamily="18" charset="0"/>
              <a:ea typeface="Times New Roman" panose="02020603050405020304" pitchFamily="18" charset="0"/>
            </a:endParaRPr>
          </a:p>
          <a:p>
            <a:pPr algn="ctr">
              <a:buNone/>
            </a:pPr>
            <a:r>
              <a:rPr lang="en-GB" sz="2000" u="sng" dirty="0">
                <a:solidFill>
                  <a:srgbClr val="011893"/>
                </a:solidFill>
                <a:effectLst/>
                <a:latin typeface="Comic Sans MS" panose="030F0902030302020204" pitchFamily="66" charset="0"/>
                <a:ea typeface="Times New Roman" panose="02020603050405020304" pitchFamily="18" charset="0"/>
              </a:rPr>
              <a:t>Quiz</a:t>
            </a:r>
            <a:endParaRPr lang="en-GB" sz="1200" dirty="0">
              <a:solidFill>
                <a:srgbClr val="011893"/>
              </a:solidFill>
              <a:effectLst/>
              <a:latin typeface="Times New Roman" panose="02020603050405020304" pitchFamily="18" charset="0"/>
              <a:ea typeface="Times New Roman" panose="02020603050405020304" pitchFamily="18" charset="0"/>
            </a:endParaRPr>
          </a:p>
          <a:p>
            <a:pPr algn="ctr">
              <a:buNone/>
            </a:pPr>
            <a:r>
              <a:rPr lang="en-GB" sz="2000" u="none" strike="noStrike" dirty="0">
                <a:solidFill>
                  <a:srgbClr val="011893"/>
                </a:solidFill>
                <a:effectLst/>
                <a:latin typeface="Comic Sans MS" panose="030F0902030302020204" pitchFamily="66" charset="0"/>
                <a:ea typeface="Times New Roman" panose="02020603050405020304" pitchFamily="18" charset="0"/>
              </a:rPr>
              <a:t> </a:t>
            </a:r>
            <a:endParaRPr lang="en-GB" sz="1200" dirty="0">
              <a:solidFill>
                <a:srgbClr val="011893"/>
              </a:solidFill>
              <a:effectLst/>
              <a:latin typeface="Times New Roman" panose="02020603050405020304" pitchFamily="18" charset="0"/>
              <a:ea typeface="Times New Roman" panose="02020603050405020304" pitchFamily="18" charset="0"/>
            </a:endParaRPr>
          </a:p>
          <a:p>
            <a:pPr>
              <a:buNone/>
            </a:pPr>
            <a:r>
              <a:rPr lang="en-GB" sz="1200" dirty="0">
                <a:solidFill>
                  <a:srgbClr val="011893"/>
                </a:solidFill>
                <a:effectLst/>
                <a:latin typeface="Times New Roman" panose="02020603050405020304" pitchFamily="18" charset="0"/>
                <a:ea typeface="Times New Roman" panose="02020603050405020304" pitchFamily="18" charset="0"/>
              </a:rPr>
              <a:t> </a:t>
            </a:r>
          </a:p>
          <a:p>
            <a:pPr>
              <a:buNone/>
            </a:pPr>
            <a:r>
              <a:rPr lang="en-GB" sz="1200" dirty="0">
                <a:solidFill>
                  <a:srgbClr val="011893"/>
                </a:solidFill>
                <a:effectLst/>
                <a:latin typeface="Comic Sans MS" panose="030F0902030302020204" pitchFamily="66" charset="0"/>
                <a:ea typeface="Times New Roman" panose="02020603050405020304" pitchFamily="18" charset="0"/>
              </a:rPr>
              <a:t>1</a:t>
            </a:r>
            <a:r>
              <a:rPr lang="en-GB" sz="1400" dirty="0">
                <a:solidFill>
                  <a:srgbClr val="011893"/>
                </a:solidFill>
                <a:effectLst/>
                <a:latin typeface="Comic Sans MS" panose="030F0902030302020204" pitchFamily="66" charset="0"/>
                <a:ea typeface="Times New Roman" panose="02020603050405020304" pitchFamily="18" charset="0"/>
              </a:rPr>
              <a:t>. What is a castle?</a:t>
            </a:r>
          </a:p>
          <a:p>
            <a:pPr>
              <a:buNone/>
            </a:pPr>
            <a:endParaRPr lang="en-GB" sz="1400" dirty="0">
              <a:solidFill>
                <a:srgbClr val="011893"/>
              </a:solidFill>
              <a:effectLst/>
              <a:latin typeface="Times New Roman" panose="02020603050405020304" pitchFamily="18" charset="0"/>
              <a:ea typeface="Times New Roman" panose="02020603050405020304" pitchFamily="18" charset="0"/>
            </a:endParaRPr>
          </a:p>
          <a:p>
            <a:pPr>
              <a:buNone/>
            </a:pPr>
            <a:r>
              <a:rPr lang="en-GB" sz="1400" dirty="0">
                <a:solidFill>
                  <a:srgbClr val="011893"/>
                </a:solidFill>
                <a:effectLst/>
                <a:latin typeface="Comic Sans MS" panose="030F0902030302020204" pitchFamily="66" charset="0"/>
                <a:ea typeface="Times New Roman" panose="02020603050405020304" pitchFamily="18" charset="0"/>
              </a:rPr>
              <a:t>2. Name at least 4 castles in Cornwall.</a:t>
            </a:r>
          </a:p>
          <a:p>
            <a:pPr>
              <a:buNone/>
            </a:pPr>
            <a:endParaRPr lang="en-GB" sz="1400" dirty="0">
              <a:solidFill>
                <a:srgbClr val="011893"/>
              </a:solidFill>
              <a:effectLst/>
              <a:latin typeface="Comic Sans MS" panose="030F0902030302020204" pitchFamily="66" charset="0"/>
              <a:ea typeface="Times New Roman" panose="02020603050405020304" pitchFamily="18" charset="0"/>
            </a:endParaRPr>
          </a:p>
          <a:p>
            <a:pPr>
              <a:buNone/>
            </a:pPr>
            <a:r>
              <a:rPr lang="en-GB" sz="1400" dirty="0">
                <a:solidFill>
                  <a:srgbClr val="011893"/>
                </a:solidFill>
                <a:effectLst/>
                <a:latin typeface="Comic Sans MS" panose="030F0902030302020204" pitchFamily="66" charset="0"/>
                <a:ea typeface="Times New Roman" panose="02020603050405020304" pitchFamily="18" charset="0"/>
              </a:rPr>
              <a:t>3. Why were castles built near the sea in places like Falmouth?</a:t>
            </a:r>
          </a:p>
          <a:p>
            <a:pPr>
              <a:buNone/>
            </a:pPr>
            <a:endParaRPr lang="en-GB" sz="1400" dirty="0">
              <a:solidFill>
                <a:srgbClr val="011893"/>
              </a:solidFill>
              <a:effectLst/>
              <a:latin typeface="Times New Roman" panose="02020603050405020304" pitchFamily="18" charset="0"/>
              <a:ea typeface="Times New Roman" panose="02020603050405020304" pitchFamily="18" charset="0"/>
            </a:endParaRPr>
          </a:p>
          <a:p>
            <a:pPr>
              <a:buNone/>
            </a:pPr>
            <a:r>
              <a:rPr lang="en-GB" sz="1400" dirty="0">
                <a:solidFill>
                  <a:srgbClr val="011893"/>
                </a:solidFill>
                <a:effectLst/>
                <a:latin typeface="Comic Sans MS" panose="030F0902030302020204" pitchFamily="66" charset="0"/>
                <a:ea typeface="Times New Roman" panose="02020603050405020304" pitchFamily="18" charset="0"/>
              </a:rPr>
              <a:t>4. What is special about Tintagel Castle?</a:t>
            </a:r>
          </a:p>
          <a:p>
            <a:pPr>
              <a:buNone/>
            </a:pPr>
            <a:endParaRPr lang="en-GB" sz="1400" dirty="0">
              <a:solidFill>
                <a:srgbClr val="011893"/>
              </a:solidFill>
              <a:latin typeface="Comic Sans MS" panose="030F0902030302020204" pitchFamily="66" charset="0"/>
              <a:ea typeface="Times New Roman" panose="02020603050405020304" pitchFamily="18" charset="0"/>
            </a:endParaRPr>
          </a:p>
          <a:p>
            <a:pPr>
              <a:buNone/>
            </a:pPr>
            <a:r>
              <a:rPr lang="en-GB" sz="1400" dirty="0">
                <a:solidFill>
                  <a:srgbClr val="011893"/>
                </a:solidFill>
                <a:effectLst/>
                <a:latin typeface="Comic Sans MS" panose="030F0902030302020204" pitchFamily="66" charset="0"/>
                <a:ea typeface="Times New Roman" panose="02020603050405020304" pitchFamily="18" charset="0"/>
              </a:rPr>
              <a:t>5. What did knights wear to protect themselves?</a:t>
            </a:r>
          </a:p>
          <a:p>
            <a:pPr>
              <a:buNone/>
            </a:pPr>
            <a:endParaRPr lang="en-GB" sz="1400" dirty="0">
              <a:solidFill>
                <a:srgbClr val="011893"/>
              </a:solidFill>
              <a:effectLst/>
              <a:latin typeface="Times New Roman" panose="02020603050405020304" pitchFamily="18" charset="0"/>
              <a:ea typeface="Times New Roman" panose="02020603050405020304" pitchFamily="18" charset="0"/>
            </a:endParaRPr>
          </a:p>
          <a:p>
            <a:pPr>
              <a:buNone/>
            </a:pPr>
            <a:r>
              <a:rPr lang="en-GB" sz="1400" dirty="0">
                <a:solidFill>
                  <a:srgbClr val="011893"/>
                </a:solidFill>
                <a:effectLst/>
                <a:latin typeface="Comic Sans MS" panose="030F0902030302020204" pitchFamily="66" charset="0"/>
                <a:ea typeface="Times New Roman" panose="02020603050405020304" pitchFamily="18" charset="0"/>
              </a:rPr>
              <a:t>6. What famous knight defeated a dragon according to legend?</a:t>
            </a:r>
          </a:p>
          <a:p>
            <a:pPr>
              <a:buNone/>
            </a:pPr>
            <a:endParaRPr lang="en-GB" sz="1400" dirty="0">
              <a:solidFill>
                <a:srgbClr val="011893"/>
              </a:solidFill>
              <a:effectLst/>
              <a:latin typeface="Times New Roman" panose="02020603050405020304" pitchFamily="18" charset="0"/>
              <a:ea typeface="Times New Roman" panose="02020603050405020304" pitchFamily="18" charset="0"/>
            </a:endParaRPr>
          </a:p>
          <a:p>
            <a:pPr>
              <a:buNone/>
            </a:pPr>
            <a:r>
              <a:rPr lang="en-GB" sz="1400" dirty="0">
                <a:solidFill>
                  <a:srgbClr val="011893"/>
                </a:solidFill>
                <a:effectLst/>
                <a:latin typeface="Comic Sans MS" panose="030F0902030302020204" pitchFamily="66" charset="0"/>
                <a:ea typeface="Times New Roman" panose="02020603050405020304" pitchFamily="18" charset="0"/>
              </a:rPr>
              <a:t>7. What surrounds some castles and why?</a:t>
            </a:r>
          </a:p>
          <a:p>
            <a:pPr>
              <a:buNone/>
            </a:pPr>
            <a:endParaRPr lang="en-GB" sz="1400" dirty="0">
              <a:solidFill>
                <a:srgbClr val="011893"/>
              </a:solidFill>
              <a:effectLst/>
              <a:latin typeface="Times New Roman" panose="02020603050405020304" pitchFamily="18" charset="0"/>
              <a:ea typeface="Times New Roman" panose="02020603050405020304" pitchFamily="18" charset="0"/>
            </a:endParaRPr>
          </a:p>
          <a:p>
            <a:pPr>
              <a:buNone/>
            </a:pPr>
            <a:r>
              <a:rPr lang="en-GB" sz="1400" dirty="0">
                <a:solidFill>
                  <a:srgbClr val="011893"/>
                </a:solidFill>
                <a:effectLst/>
                <a:latin typeface="Comic Sans MS" panose="030F0902030302020204" pitchFamily="66" charset="0"/>
                <a:ea typeface="Times New Roman" panose="02020603050405020304" pitchFamily="18" charset="0"/>
              </a:rPr>
              <a:t>8. </a:t>
            </a:r>
            <a:r>
              <a:rPr lang="en-GB" sz="1400" dirty="0">
                <a:solidFill>
                  <a:srgbClr val="011893"/>
                </a:solidFill>
                <a:effectLst/>
                <a:latin typeface="Comic Sans MS" panose="030F0702030302020204" pitchFamily="66" charset="0"/>
                <a:ea typeface="Times New Roman" panose="02020603050405020304" pitchFamily="18" charset="0"/>
              </a:rPr>
              <a:t> What would you be able to see from the top of </a:t>
            </a:r>
            <a:r>
              <a:rPr lang="en-GB" sz="1400" dirty="0">
                <a:solidFill>
                  <a:srgbClr val="011893"/>
                </a:solidFill>
                <a:latin typeface="Comic Sans MS" panose="030F0702030302020204" pitchFamily="66" charset="0"/>
                <a:ea typeface="Times New Roman" panose="02020603050405020304" pitchFamily="18" charset="0"/>
              </a:rPr>
              <a:t>Pe</a:t>
            </a:r>
            <a:r>
              <a:rPr lang="en-GB" sz="1400" dirty="0">
                <a:solidFill>
                  <a:srgbClr val="011893"/>
                </a:solidFill>
                <a:effectLst/>
                <a:latin typeface="Comic Sans MS" panose="030F0702030302020204" pitchFamily="66" charset="0"/>
                <a:ea typeface="Times New Roman" panose="02020603050405020304" pitchFamily="18" charset="0"/>
              </a:rPr>
              <a:t>ndennis Castle?</a:t>
            </a:r>
          </a:p>
          <a:p>
            <a:pPr>
              <a:buNone/>
            </a:pPr>
            <a:endParaRPr lang="en-GB" sz="1400" dirty="0">
              <a:solidFill>
                <a:srgbClr val="011893"/>
              </a:solidFill>
              <a:latin typeface="Comic Sans MS" panose="030F0902030302020204" pitchFamily="66" charset="0"/>
              <a:ea typeface="Times New Roman" panose="02020603050405020304" pitchFamily="18" charset="0"/>
            </a:endParaRPr>
          </a:p>
          <a:p>
            <a:pPr>
              <a:buNone/>
            </a:pPr>
            <a:r>
              <a:rPr lang="en-GB" sz="1400" dirty="0">
                <a:solidFill>
                  <a:srgbClr val="011893"/>
                </a:solidFill>
                <a:effectLst/>
                <a:latin typeface="Comic Sans MS" panose="030F0902030302020204" pitchFamily="66" charset="0"/>
                <a:ea typeface="Times New Roman" panose="02020603050405020304" pitchFamily="18" charset="0"/>
              </a:rPr>
              <a:t>9. Who ordered the building of Pendennis and St Mawes castles?</a:t>
            </a:r>
          </a:p>
          <a:p>
            <a:pPr>
              <a:buNone/>
            </a:pPr>
            <a:endParaRPr lang="en-GB" sz="1400" dirty="0">
              <a:solidFill>
                <a:srgbClr val="011893"/>
              </a:solidFill>
              <a:latin typeface="Comic Sans MS" panose="030F0902030302020204" pitchFamily="66" charset="0"/>
              <a:ea typeface="Times New Roman" panose="02020603050405020304" pitchFamily="18" charset="0"/>
            </a:endParaRPr>
          </a:p>
          <a:p>
            <a:pPr>
              <a:buNone/>
            </a:pPr>
            <a:r>
              <a:rPr lang="en-GB" sz="1400" dirty="0">
                <a:solidFill>
                  <a:srgbClr val="011893"/>
                </a:solidFill>
                <a:effectLst/>
                <a:latin typeface="Comic Sans MS" panose="030F0902030302020204" pitchFamily="66" charset="0"/>
                <a:ea typeface="Times New Roman" panose="02020603050405020304" pitchFamily="18" charset="0"/>
              </a:rPr>
              <a:t>10. Find 3 facts about Pendennis Castle.</a:t>
            </a:r>
          </a:p>
          <a:p>
            <a:pPr>
              <a:buNone/>
            </a:pPr>
            <a:endParaRPr lang="en-GB" sz="1400" dirty="0">
              <a:solidFill>
                <a:srgbClr val="011893"/>
              </a:solidFill>
              <a:effectLst/>
              <a:latin typeface="Comic Sans MS" panose="030F0902030302020204" pitchFamily="66" charset="0"/>
              <a:ea typeface="Times New Roman" panose="02020603050405020304" pitchFamily="18" charset="0"/>
            </a:endParaRPr>
          </a:p>
        </p:txBody>
      </p:sp>
      <p:pic>
        <p:nvPicPr>
          <p:cNvPr id="6" name="Picture 5">
            <a:extLst>
              <a:ext uri="{FF2B5EF4-FFF2-40B4-BE49-F238E27FC236}">
                <a16:creationId xmlns:a16="http://schemas.microsoft.com/office/drawing/2014/main" id="{CAE90E3A-2258-B50A-D4F2-F3DF5638D4C2}"/>
              </a:ext>
            </a:extLst>
          </p:cNvPr>
          <p:cNvPicPr>
            <a:picLocks noChangeAspect="1"/>
          </p:cNvPicPr>
          <p:nvPr/>
        </p:nvPicPr>
        <p:blipFill>
          <a:blip r:embed="rId2"/>
          <a:stretch>
            <a:fillRect/>
          </a:stretch>
        </p:blipFill>
        <p:spPr>
          <a:xfrm>
            <a:off x="294522" y="130215"/>
            <a:ext cx="1286628" cy="838194"/>
          </a:xfrm>
          <a:prstGeom prst="rect">
            <a:avLst/>
          </a:prstGeom>
        </p:spPr>
      </p:pic>
      <p:pic>
        <p:nvPicPr>
          <p:cNvPr id="8" name="Picture 7">
            <a:extLst>
              <a:ext uri="{FF2B5EF4-FFF2-40B4-BE49-F238E27FC236}">
                <a16:creationId xmlns:a16="http://schemas.microsoft.com/office/drawing/2014/main" id="{B628F0AB-71D6-6E20-D54E-01E06F019CC0}"/>
              </a:ext>
            </a:extLst>
          </p:cNvPr>
          <p:cNvPicPr>
            <a:picLocks noChangeAspect="1"/>
          </p:cNvPicPr>
          <p:nvPr/>
        </p:nvPicPr>
        <p:blipFill>
          <a:blip r:embed="rId3"/>
          <a:stretch>
            <a:fillRect/>
          </a:stretch>
        </p:blipFill>
        <p:spPr>
          <a:xfrm>
            <a:off x="3903997" y="130215"/>
            <a:ext cx="726695" cy="890920"/>
          </a:xfrm>
          <a:prstGeom prst="rect">
            <a:avLst/>
          </a:prstGeom>
        </p:spPr>
      </p:pic>
      <p:pic>
        <p:nvPicPr>
          <p:cNvPr id="13" name="Picture 12">
            <a:extLst>
              <a:ext uri="{FF2B5EF4-FFF2-40B4-BE49-F238E27FC236}">
                <a16:creationId xmlns:a16="http://schemas.microsoft.com/office/drawing/2014/main" id="{8BC6E0E1-480D-D8C0-F832-B7F1369F320D}"/>
              </a:ext>
            </a:extLst>
          </p:cNvPr>
          <p:cNvPicPr>
            <a:picLocks noChangeAspect="1"/>
          </p:cNvPicPr>
          <p:nvPr/>
        </p:nvPicPr>
        <p:blipFill>
          <a:blip r:embed="rId4"/>
          <a:stretch>
            <a:fillRect/>
          </a:stretch>
        </p:blipFill>
        <p:spPr>
          <a:xfrm>
            <a:off x="7567435" y="5657850"/>
            <a:ext cx="996045" cy="965160"/>
          </a:xfrm>
          <a:prstGeom prst="rect">
            <a:avLst/>
          </a:prstGeom>
        </p:spPr>
      </p:pic>
      <p:pic>
        <p:nvPicPr>
          <p:cNvPr id="18" name="Picture 17">
            <a:extLst>
              <a:ext uri="{FF2B5EF4-FFF2-40B4-BE49-F238E27FC236}">
                <a16:creationId xmlns:a16="http://schemas.microsoft.com/office/drawing/2014/main" id="{13202E40-E242-9B4C-8B55-3788A0C01D81}"/>
              </a:ext>
            </a:extLst>
          </p:cNvPr>
          <p:cNvPicPr>
            <a:picLocks noChangeAspect="1"/>
          </p:cNvPicPr>
          <p:nvPr/>
        </p:nvPicPr>
        <p:blipFill>
          <a:blip r:embed="rId5"/>
          <a:stretch>
            <a:fillRect/>
          </a:stretch>
        </p:blipFill>
        <p:spPr>
          <a:xfrm>
            <a:off x="8903070" y="2796707"/>
            <a:ext cx="3070608" cy="1614935"/>
          </a:xfrm>
          <a:prstGeom prst="rect">
            <a:avLst/>
          </a:prstGeom>
        </p:spPr>
      </p:pic>
      <p:pic>
        <p:nvPicPr>
          <p:cNvPr id="20" name="Picture 19">
            <a:extLst>
              <a:ext uri="{FF2B5EF4-FFF2-40B4-BE49-F238E27FC236}">
                <a16:creationId xmlns:a16="http://schemas.microsoft.com/office/drawing/2014/main" id="{017C2979-A771-99ED-2D3B-2972A87EA23C}"/>
              </a:ext>
            </a:extLst>
          </p:cNvPr>
          <p:cNvPicPr>
            <a:picLocks noChangeAspect="1"/>
          </p:cNvPicPr>
          <p:nvPr/>
        </p:nvPicPr>
        <p:blipFill>
          <a:blip r:embed="rId6"/>
          <a:stretch>
            <a:fillRect/>
          </a:stretch>
        </p:blipFill>
        <p:spPr>
          <a:xfrm>
            <a:off x="8903070" y="549312"/>
            <a:ext cx="3070608" cy="1955760"/>
          </a:xfrm>
          <a:prstGeom prst="rect">
            <a:avLst/>
          </a:prstGeom>
        </p:spPr>
      </p:pic>
      <p:pic>
        <p:nvPicPr>
          <p:cNvPr id="22" name="Picture 21">
            <a:extLst>
              <a:ext uri="{FF2B5EF4-FFF2-40B4-BE49-F238E27FC236}">
                <a16:creationId xmlns:a16="http://schemas.microsoft.com/office/drawing/2014/main" id="{8612E216-3BDA-7629-E504-FD32F299B04A}"/>
              </a:ext>
            </a:extLst>
          </p:cNvPr>
          <p:cNvPicPr>
            <a:picLocks noChangeAspect="1"/>
          </p:cNvPicPr>
          <p:nvPr/>
        </p:nvPicPr>
        <p:blipFill>
          <a:blip r:embed="rId7"/>
          <a:stretch>
            <a:fillRect/>
          </a:stretch>
        </p:blipFill>
        <p:spPr>
          <a:xfrm>
            <a:off x="8903070" y="4772025"/>
            <a:ext cx="3116582" cy="1955760"/>
          </a:xfrm>
          <a:prstGeom prst="rect">
            <a:avLst/>
          </a:prstGeom>
        </p:spPr>
      </p:pic>
    </p:spTree>
    <p:extLst>
      <p:ext uri="{BB962C8B-B14F-4D97-AF65-F5344CB8AC3E}">
        <p14:creationId xmlns:p14="http://schemas.microsoft.com/office/powerpoint/2010/main" val="1018832355"/>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B5041D88EB9647448E0CF9D201B107AD" ma:contentTypeVersion="16" ma:contentTypeDescription="Create a new document." ma:contentTypeScope="" ma:versionID="a0b7da2f40b4424fdafe64d38143dcd8">
  <xsd:schema xmlns:xsd="http://www.w3.org/2001/XMLSchema" xmlns:xs="http://www.w3.org/2001/XMLSchema" xmlns:p="http://schemas.microsoft.com/office/2006/metadata/properties" xmlns:ns2="f42f2aa0-676d-4f54-a3af-1f4d5c202764" xmlns:ns3="84aad84b-7313-4ce8-9c2b-60e14ae68fc1" targetNamespace="http://schemas.microsoft.com/office/2006/metadata/properties" ma:root="true" ma:fieldsID="72ced0774be69691f4e43c41641677df" ns2:_="" ns3:_="">
    <xsd:import namespace="f42f2aa0-676d-4f54-a3af-1f4d5c202764"/>
    <xsd:import namespace="84aad84b-7313-4ce8-9c2b-60e14ae68fc1"/>
    <xsd:element name="properties">
      <xsd:complexType>
        <xsd:sequence>
          <xsd:element name="documentManagement">
            <xsd:complexType>
              <xsd:all>
                <xsd:element ref="ns2:MediaServiceMetadata" minOccurs="0"/>
                <xsd:element ref="ns2:MediaServiceFastMetadata" minOccurs="0"/>
                <xsd:element ref="ns3:SharedWithUsers" minOccurs="0"/>
                <xsd:element ref="ns3:SharedWithDetails" minOccurs="0"/>
                <xsd:element ref="ns2:lcf76f155ced4ddcb4097134ff3c332f" minOccurs="0"/>
                <xsd:element ref="ns3:TaxCatchAll" minOccurs="0"/>
                <xsd:element ref="ns2:MediaServiceDateTaken" minOccurs="0"/>
                <xsd:element ref="ns2:MediaServiceOCR" minOccurs="0"/>
                <xsd:element ref="ns2:MediaServiceGenerationTime" minOccurs="0"/>
                <xsd:element ref="ns2:MediaServiceEventHashCode" minOccurs="0"/>
                <xsd:element ref="ns2:MediaLengthInSeconds" minOccurs="0"/>
                <xsd:element ref="ns2:MediaServiceLocation" minOccurs="0"/>
                <xsd:element ref="ns2:MediaServiceObjectDetectorVersions" minOccurs="0"/>
                <xsd:element ref="ns2:MediaServiceSearchProperties" minOccurs="0"/>
                <xsd:element ref="ns2:MediaServiceBillingMetadata"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f42f2aa0-676d-4f54-a3af-1f4d5c202764"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lcf76f155ced4ddcb4097134ff3c332f" ma:index="13" nillable="true" ma:taxonomy="true" ma:internalName="lcf76f155ced4ddcb4097134ff3c332f" ma:taxonomyFieldName="MediaServiceImageTags" ma:displayName="Image Tags" ma:readOnly="false" ma:fieldId="{5cf76f15-5ced-4ddc-b409-7134ff3c332f}" ma:taxonomyMulti="true" ma:sspId="83011906-1b02-4238-a3ce-c7ebe440cad5" ma:termSetId="09814cd3-568e-fe90-9814-8d621ff8fb84" ma:anchorId="fba54fb3-c3e1-fe81-a776-ca4b69148c4d" ma:open="true" ma:isKeyword="false">
      <xsd:complexType>
        <xsd:sequence>
          <xsd:element ref="pc:Terms" minOccurs="0" maxOccurs="1"/>
        </xsd:sequence>
      </xsd:complexType>
    </xsd:element>
    <xsd:element name="MediaServiceDateTaken" ma:index="15" nillable="true" ma:displayName="MediaServiceDateTaken" ma:hidden="true" ma:indexed="true" ma:internalName="MediaServiceDateTaken" ma:readOnly="true">
      <xsd:simpleType>
        <xsd:restriction base="dms:Text"/>
      </xsd:simpleType>
    </xsd:element>
    <xsd:element name="MediaServiceOCR" ma:index="16" nillable="true" ma:displayName="Extracted Text" ma:internalName="MediaServiceOCR" ma:readOnly="true">
      <xsd:simpleType>
        <xsd:restriction base="dms:Note">
          <xsd:maxLength value="255"/>
        </xsd:restriction>
      </xsd:simpleType>
    </xsd:element>
    <xsd:element name="MediaServiceGenerationTime" ma:index="17" nillable="true" ma:displayName="MediaServiceGenerationTime" ma:hidden="true" ma:internalName="MediaServiceGenerationTime" ma:readOnly="true">
      <xsd:simpleType>
        <xsd:restriction base="dms:Text"/>
      </xsd:simpleType>
    </xsd:element>
    <xsd:element name="MediaServiceEventHashCode" ma:index="18" nillable="true" ma:displayName="MediaServiceEventHashCode" ma:hidden="true" ma:internalName="MediaServiceEventHashCode" ma:readOnly="true">
      <xsd:simpleType>
        <xsd:restriction base="dms:Text"/>
      </xsd:simpleType>
    </xsd:element>
    <xsd:element name="MediaLengthInSeconds" ma:index="19" nillable="true" ma:displayName="MediaLengthInSeconds" ma:hidden="true" ma:internalName="MediaLengthInSeconds" ma:readOnly="true">
      <xsd:simpleType>
        <xsd:restriction base="dms:Unknown"/>
      </xsd:simpleType>
    </xsd:element>
    <xsd:element name="MediaServiceLocation" ma:index="20" nillable="true" ma:displayName="Location" ma:indexed="true" ma:internalName="MediaServiceLocation" ma:readOnly="true">
      <xsd:simpleType>
        <xsd:restriction base="dms:Text"/>
      </xsd:simpleType>
    </xsd:element>
    <xsd:element name="MediaServiceObjectDetectorVersions" ma:index="21" nillable="true" ma:displayName="MediaServiceObjectDetectorVersions" ma:hidden="true" ma:indexed="true" ma:internalName="MediaServiceObjectDetectorVersions" ma:readOnly="true">
      <xsd:simpleType>
        <xsd:restriction base="dms:Text"/>
      </xsd:simpleType>
    </xsd:element>
    <xsd:element name="MediaServiceSearchProperties" ma:index="22" nillable="true" ma:displayName="MediaServiceSearchProperties" ma:hidden="true" ma:internalName="MediaServiceSearchProperties" ma:readOnly="true">
      <xsd:simpleType>
        <xsd:restriction base="dms:Note"/>
      </xsd:simpleType>
    </xsd:element>
    <xsd:element name="MediaServiceBillingMetadata" ma:index="23" nillable="true" ma:displayName="MediaServiceBillingMetadata" ma:hidden="true" ma:internalName="MediaServiceBillingMetadata" ma:readOnly="true">
      <xsd:simpleType>
        <xsd:restriction base="dms:Note"/>
      </xsd:simpleType>
    </xsd:element>
  </xsd:schema>
  <xsd:schema xmlns:xsd="http://www.w3.org/2001/XMLSchema" xmlns:xs="http://www.w3.org/2001/XMLSchema" xmlns:dms="http://schemas.microsoft.com/office/2006/documentManagement/types" xmlns:pc="http://schemas.microsoft.com/office/infopath/2007/PartnerControls" targetNamespace="84aad84b-7313-4ce8-9c2b-60e14ae68fc1" elementFormDefault="qualified">
    <xsd:import namespace="http://schemas.microsoft.com/office/2006/documentManagement/types"/>
    <xsd:import namespace="http://schemas.microsoft.com/office/infopath/2007/PartnerControls"/>
    <xsd:element name="SharedWithUsers" ma:index="10"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1" nillable="true" ma:displayName="Shared With Details" ma:internalName="SharedWithDetails" ma:readOnly="true">
      <xsd:simpleType>
        <xsd:restriction base="dms:Note">
          <xsd:maxLength value="255"/>
        </xsd:restriction>
      </xsd:simpleType>
    </xsd:element>
    <xsd:element name="TaxCatchAll" ma:index="14" nillable="true" ma:displayName="Taxonomy Catch All Column" ma:hidden="true" ma:list="{0f2b0282-4073-4fde-a80e-4529fe30b8ef}" ma:internalName="TaxCatchAll" ma:showField="CatchAllData" ma:web="84aad84b-7313-4ce8-9c2b-60e14ae68fc1">
      <xsd:complexType>
        <xsd:complexContent>
          <xsd:extension base="dms:MultiChoiceLookup">
            <xsd:sequence>
              <xsd:element name="Value" type="dms:Lookup" maxOccurs="unbounded" minOccurs="0" nillable="true"/>
            </xsd:sequence>
          </xsd:extension>
        </xsd:complexContent>
      </xsd:complex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TaxCatchAll xmlns="84aad84b-7313-4ce8-9c2b-60e14ae68fc1" xsi:nil="true"/>
    <lcf76f155ced4ddcb4097134ff3c332f xmlns="f42f2aa0-676d-4f54-a3af-1f4d5c202764">
      <Terms xmlns="http://schemas.microsoft.com/office/infopath/2007/PartnerControls"/>
    </lcf76f155ced4ddcb4097134ff3c332f>
  </documentManagement>
</p:properties>
</file>

<file path=customXml/itemProps1.xml><?xml version="1.0" encoding="utf-8"?>
<ds:datastoreItem xmlns:ds="http://schemas.openxmlformats.org/officeDocument/2006/customXml" ds:itemID="{5654052A-533D-48CD-B4D6-7353F5ED0AA4}">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f42f2aa0-676d-4f54-a3af-1f4d5c202764"/>
    <ds:schemaRef ds:uri="84aad84b-7313-4ce8-9c2b-60e14ae68fc1"/>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2.xml><?xml version="1.0" encoding="utf-8"?>
<ds:datastoreItem xmlns:ds="http://schemas.openxmlformats.org/officeDocument/2006/customXml" ds:itemID="{7BC42F79-707D-45C0-81F8-56861D19B8E7}">
  <ds:schemaRefs>
    <ds:schemaRef ds:uri="http://schemas.microsoft.com/sharepoint/v3/contenttype/forms"/>
  </ds:schemaRefs>
</ds:datastoreItem>
</file>

<file path=customXml/itemProps3.xml><?xml version="1.0" encoding="utf-8"?>
<ds:datastoreItem xmlns:ds="http://schemas.openxmlformats.org/officeDocument/2006/customXml" ds:itemID="{96410738-CD12-4D32-A2E8-3625E14608B4}">
  <ds:schemaRefs>
    <ds:schemaRef ds:uri="http://schemas.microsoft.com/office/2006/metadata/properties"/>
    <ds:schemaRef ds:uri="http://schemas.microsoft.com/office/infopath/2007/PartnerControls"/>
    <ds:schemaRef ds:uri="84aad84b-7313-4ce8-9c2b-60e14ae68fc1"/>
    <ds:schemaRef ds:uri="f42f2aa0-676d-4f54-a3af-1f4d5c202764"/>
  </ds:schemaRefs>
</ds:datastoreItem>
</file>

<file path=docProps/app.xml><?xml version="1.0" encoding="utf-8"?>
<Properties xmlns="http://schemas.openxmlformats.org/officeDocument/2006/extended-properties" xmlns:vt="http://schemas.openxmlformats.org/officeDocument/2006/docPropsVTypes">
  <TotalTime>24118</TotalTime>
  <Words>401</Words>
  <Application>Microsoft Office PowerPoint</Application>
  <PresentationFormat>Widescreen</PresentationFormat>
  <Paragraphs>46</Paragraphs>
  <Slides>1</Slides>
  <Notes>0</Notes>
  <HiddenSlides>0</HiddenSlides>
  <MMClips>0</MMClips>
  <ScaleCrop>false</ScaleCrop>
  <HeadingPairs>
    <vt:vector size="6" baseType="variant">
      <vt:variant>
        <vt:lpstr>Fonts Used</vt:lpstr>
      </vt:variant>
      <vt:variant>
        <vt:i4>7</vt:i4>
      </vt:variant>
      <vt:variant>
        <vt:lpstr>Theme</vt:lpstr>
      </vt:variant>
      <vt:variant>
        <vt:i4>1</vt:i4>
      </vt:variant>
      <vt:variant>
        <vt:lpstr>Slide Titles</vt:lpstr>
      </vt:variant>
      <vt:variant>
        <vt:i4>1</vt:i4>
      </vt:variant>
    </vt:vector>
  </HeadingPairs>
  <TitlesOfParts>
    <vt:vector size="9" baseType="lpstr">
      <vt:lpstr>Arial</vt:lpstr>
      <vt:lpstr>Avenir Book</vt:lpstr>
      <vt:lpstr>Bradley Hand</vt:lpstr>
      <vt:lpstr>Calibri</vt:lpstr>
      <vt:lpstr>Calibri Light</vt:lpstr>
      <vt:lpstr>Comic Sans MS</vt:lpstr>
      <vt:lpstr>Times New Roman</vt:lpstr>
      <vt:lpstr>Office Theme</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creator>Ellie Eva</dc:creator>
  <cp:lastModifiedBy>alison-eva</cp:lastModifiedBy>
  <cp:revision>17</cp:revision>
  <dcterms:created xsi:type="dcterms:W3CDTF">2025-12-16T17:21:22Z</dcterms:created>
  <dcterms:modified xsi:type="dcterms:W3CDTF">2026-04-21T13:56:32Z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0x010100B5041D88EB9647448E0CF9D201B107AD</vt:lpwstr>
  </property>
</Properties>
</file>